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notesMasterIdLst>
    <p:notesMasterId r:id="rId103"/>
  </p:notesMasterIdLst>
  <p:sldIdLst>
    <p:sldId id="629" r:id="rId3"/>
    <p:sldId id="628" r:id="rId4"/>
    <p:sldId id="407" r:id="rId5"/>
    <p:sldId id="384" r:id="rId6"/>
    <p:sldId id="391" r:id="rId7"/>
    <p:sldId id="335" r:id="rId8"/>
    <p:sldId id="385" r:id="rId9"/>
    <p:sldId id="259" r:id="rId10"/>
    <p:sldId id="265" r:id="rId11"/>
    <p:sldId id="274" r:id="rId12"/>
    <p:sldId id="261" r:id="rId13"/>
    <p:sldId id="260" r:id="rId14"/>
    <p:sldId id="266" r:id="rId15"/>
    <p:sldId id="349" r:id="rId16"/>
    <p:sldId id="275" r:id="rId17"/>
    <p:sldId id="283" r:id="rId18"/>
    <p:sldId id="302" r:id="rId19"/>
    <p:sldId id="408" r:id="rId20"/>
    <p:sldId id="282" r:id="rId21"/>
    <p:sldId id="270" r:id="rId22"/>
    <p:sldId id="272" r:id="rId23"/>
    <p:sldId id="258" r:id="rId24"/>
    <p:sldId id="273" r:id="rId25"/>
    <p:sldId id="267" r:id="rId26"/>
    <p:sldId id="269" r:id="rId27"/>
    <p:sldId id="392" r:id="rId28"/>
    <p:sldId id="409" r:id="rId29"/>
    <p:sldId id="351" r:id="rId30"/>
    <p:sldId id="340" r:id="rId31"/>
    <p:sldId id="345" r:id="rId32"/>
    <p:sldId id="393" r:id="rId33"/>
    <p:sldId id="352" r:id="rId34"/>
    <p:sldId id="395" r:id="rId35"/>
    <p:sldId id="396" r:id="rId36"/>
    <p:sldId id="397" r:id="rId37"/>
    <p:sldId id="353" r:id="rId38"/>
    <p:sldId id="374" r:id="rId39"/>
    <p:sldId id="387" r:id="rId40"/>
    <p:sldId id="262" r:id="rId41"/>
    <p:sldId id="263" r:id="rId42"/>
    <p:sldId id="360" r:id="rId43"/>
    <p:sldId id="361" r:id="rId44"/>
    <p:sldId id="279" r:id="rId45"/>
    <p:sldId id="362" r:id="rId46"/>
    <p:sldId id="398" r:id="rId47"/>
    <p:sldId id="354" r:id="rId48"/>
    <p:sldId id="369" r:id="rId49"/>
    <p:sldId id="388" r:id="rId50"/>
    <p:sldId id="389" r:id="rId51"/>
    <p:sldId id="410" r:id="rId52"/>
    <p:sldId id="355" r:id="rId53"/>
    <p:sldId id="356" r:id="rId54"/>
    <p:sldId id="399" r:id="rId55"/>
    <p:sldId id="400" r:id="rId56"/>
    <p:sldId id="402" r:id="rId57"/>
    <p:sldId id="376" r:id="rId58"/>
    <p:sldId id="363" r:id="rId59"/>
    <p:sldId id="411" r:id="rId60"/>
    <p:sldId id="375" r:id="rId61"/>
    <p:sldId id="364" r:id="rId62"/>
    <p:sldId id="403" r:id="rId63"/>
    <p:sldId id="357" r:id="rId64"/>
    <p:sldId id="404" r:id="rId65"/>
    <p:sldId id="379" r:id="rId66"/>
    <p:sldId id="365" r:id="rId67"/>
    <p:sldId id="358" r:id="rId68"/>
    <p:sldId id="412" r:id="rId69"/>
    <p:sldId id="394" r:id="rId70"/>
    <p:sldId id="381" r:id="rId71"/>
    <p:sldId id="276" r:id="rId72"/>
    <p:sldId id="380" r:id="rId73"/>
    <p:sldId id="277" r:id="rId74"/>
    <p:sldId id="321" r:id="rId75"/>
    <p:sldId id="405" r:id="rId76"/>
    <p:sldId id="414" r:id="rId77"/>
    <p:sldId id="333" r:id="rId78"/>
    <p:sldId id="325" r:id="rId79"/>
    <p:sldId id="329" r:id="rId80"/>
    <p:sldId id="331" r:id="rId81"/>
    <p:sldId id="382" r:id="rId82"/>
    <p:sldId id="278" r:id="rId83"/>
    <p:sldId id="341" r:id="rId84"/>
    <p:sldId id="332" r:id="rId85"/>
    <p:sldId id="383" r:id="rId86"/>
    <p:sldId id="342" r:id="rId87"/>
    <p:sldId id="343" r:id="rId88"/>
    <p:sldId id="346" r:id="rId89"/>
    <p:sldId id="344" r:id="rId90"/>
    <p:sldId id="280" r:id="rId91"/>
    <p:sldId id="300" r:id="rId92"/>
    <p:sldId id="390" r:id="rId93"/>
    <p:sldId id="416" r:id="rId94"/>
    <p:sldId id="417" r:id="rId95"/>
    <p:sldId id="418" r:id="rId96"/>
    <p:sldId id="419" r:id="rId97"/>
    <p:sldId id="288" r:id="rId98"/>
    <p:sldId id="306" r:id="rId99"/>
    <p:sldId id="415" r:id="rId100"/>
    <p:sldId id="315" r:id="rId101"/>
    <p:sldId id="378"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of the day" id="{940E66EC-FC64-4AD1-8F75-208B8FD6F4E5}">
          <p14:sldIdLst>
            <p14:sldId id="629"/>
            <p14:sldId id="628"/>
            <p14:sldId id="407"/>
            <p14:sldId id="384"/>
            <p14:sldId id="391"/>
            <p14:sldId id="335"/>
          </p14:sldIdLst>
        </p14:section>
        <p14:section name="Theory - General intro, tools, history etc" id="{F71B78CD-62D3-4F56-88A4-33003187884A}">
          <p14:sldIdLst>
            <p14:sldId id="385"/>
            <p14:sldId id="259"/>
            <p14:sldId id="265"/>
            <p14:sldId id="274"/>
            <p14:sldId id="261"/>
            <p14:sldId id="260"/>
            <p14:sldId id="266"/>
          </p14:sldIdLst>
        </p14:section>
        <p14:section name="Theory: Upload, History &amp; Tools" id="{FE0D0D69-C7F5-4287-B8F0-1F5E404359CB}">
          <p14:sldIdLst>
            <p14:sldId id="349"/>
            <p14:sldId id="275"/>
            <p14:sldId id="283"/>
            <p14:sldId id="302"/>
            <p14:sldId id="408"/>
            <p14:sldId id="282"/>
            <p14:sldId id="270"/>
            <p14:sldId id="272"/>
            <p14:sldId id="258"/>
            <p14:sldId id="273"/>
            <p14:sldId id="267"/>
            <p14:sldId id="269"/>
            <p14:sldId id="392"/>
            <p14:sldId id="409"/>
          </p14:sldIdLst>
        </p14:section>
        <p14:section name="Name tags" id="{EDD495A2-1036-44E6-999C-BE4E78407858}">
          <p14:sldIdLst>
            <p14:sldId id="351"/>
            <p14:sldId id="340"/>
            <p14:sldId id="345"/>
            <p14:sldId id="393"/>
          </p14:sldIdLst>
        </p14:section>
        <p14:section name="Variant calling" id="{F8975651-A7AA-404D-B08E-7214F81BECE6}">
          <p14:sldIdLst>
            <p14:sldId id="352"/>
            <p14:sldId id="395"/>
            <p14:sldId id="396"/>
            <p14:sldId id="397"/>
            <p14:sldId id="353"/>
            <p14:sldId id="374"/>
            <p14:sldId id="387"/>
            <p14:sldId id="262"/>
            <p14:sldId id="263"/>
            <p14:sldId id="360"/>
            <p14:sldId id="361"/>
            <p14:sldId id="279"/>
            <p14:sldId id="362"/>
            <p14:sldId id="398"/>
            <p14:sldId id="354"/>
            <p14:sldId id="369"/>
            <p14:sldId id="388"/>
            <p14:sldId id="389"/>
            <p14:sldId id="410"/>
            <p14:sldId id="355"/>
            <p14:sldId id="356"/>
            <p14:sldId id="399"/>
            <p14:sldId id="400"/>
            <p14:sldId id="402"/>
            <p14:sldId id="376"/>
            <p14:sldId id="363"/>
            <p14:sldId id="411"/>
            <p14:sldId id="375"/>
            <p14:sldId id="364"/>
            <p14:sldId id="403"/>
            <p14:sldId id="357"/>
            <p14:sldId id="404"/>
            <p14:sldId id="379"/>
            <p14:sldId id="365"/>
            <p14:sldId id="358"/>
            <p14:sldId id="412"/>
            <p14:sldId id="394"/>
          </p14:sldIdLst>
        </p14:section>
        <p14:section name="Theory: Workflows &amp; Sharing data" id="{BFE7722A-D695-4BAB-A918-9C02E54A998E}">
          <p14:sldIdLst>
            <p14:sldId id="381"/>
            <p14:sldId id="276"/>
            <p14:sldId id="380"/>
            <p14:sldId id="277"/>
          </p14:sldIdLst>
        </p14:section>
        <p14:section name="Exercise: Workflow" id="{008F711E-CDB0-4745-B822-7E22D891F908}">
          <p14:sldIdLst>
            <p14:sldId id="321"/>
            <p14:sldId id="405"/>
            <p14:sldId id="414"/>
            <p14:sldId id="333"/>
            <p14:sldId id="325"/>
            <p14:sldId id="329"/>
            <p14:sldId id="331"/>
          </p14:sldIdLst>
        </p14:section>
        <p14:section name="Share history &amp; workflows" id="{4B07E336-AC51-4492-BE23-DE81D81C66E9}">
          <p14:sldIdLst>
            <p14:sldId id="382"/>
            <p14:sldId id="278"/>
            <p14:sldId id="341"/>
            <p14:sldId id="332"/>
          </p14:sldIdLst>
        </p14:section>
        <p14:section name="Multiple datasets" id="{87C7B6C5-2303-4A08-A52F-F51356690988}">
          <p14:sldIdLst>
            <p14:sldId id="383"/>
            <p14:sldId id="342"/>
            <p14:sldId id="343"/>
            <p14:sldId id="346"/>
            <p14:sldId id="344"/>
          </p14:sldIdLst>
        </p14:section>
        <p14:section name="End slide - Community" id="{893DF5E3-74A4-4294-8C46-C9DC1E2F5540}">
          <p14:sldIdLst>
            <p14:sldId id="280"/>
          </p14:sldIdLst>
        </p14:section>
        <p14:section name="Extra information" id="{1017F6D9-BAE3-44CB-9258-BA0D9EE0EADA}">
          <p14:sldIdLst>
            <p14:sldId id="300"/>
            <p14:sldId id="390"/>
            <p14:sldId id="416"/>
            <p14:sldId id="417"/>
            <p14:sldId id="418"/>
            <p14:sldId id="419"/>
            <p14:sldId id="288"/>
            <p14:sldId id="306"/>
            <p14:sldId id="415"/>
            <p14:sldId id="315"/>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A4F1CD-A8C4-4A08-A7B6-7633588C2D87}" v="640" dt="2020-09-14T07:54:17.6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7" autoAdjust="0"/>
    <p:restoredTop sz="78848" autoAdjust="0"/>
  </p:normalViewPr>
  <p:slideViewPr>
    <p:cSldViewPr snapToGrid="0">
      <p:cViewPr varScale="1">
        <p:scale>
          <a:sx n="60" d="100"/>
          <a:sy n="60" d="100"/>
        </p:scale>
        <p:origin x="112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5/10/relationships/revisionInfo" Target="revisionInfo.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ur Muyldermans" userId="f39cb134-77ef-4f9c-93f9-4248898e97b5" providerId="ADAL" clId="{C5E1569A-B0F2-4EF8-8538-741EBD66FBCD}"/>
    <pc:docChg chg="undo redo custSel mod addSld delSld modSld sldOrd modSection">
      <pc:chgData name="Tuur Muyldermans" userId="f39cb134-77ef-4f9c-93f9-4248898e97b5" providerId="ADAL" clId="{C5E1569A-B0F2-4EF8-8538-741EBD66FBCD}" dt="2019-10-06T15:59:04.482" v="2536"/>
      <pc:docMkLst>
        <pc:docMk/>
      </pc:docMkLst>
      <pc:sldChg chg="addSp delSp modSp modNotesTx">
        <pc:chgData name="Tuur Muyldermans" userId="f39cb134-77ef-4f9c-93f9-4248898e97b5" providerId="ADAL" clId="{C5E1569A-B0F2-4EF8-8538-741EBD66FBCD}" dt="2019-10-06T15:03:40.758" v="880" actId="1076"/>
        <pc:sldMkLst>
          <pc:docMk/>
          <pc:sldMk cId="2259491987" sldId="267"/>
        </pc:sldMkLst>
        <pc:picChg chg="add mod">
          <ac:chgData name="Tuur Muyldermans" userId="f39cb134-77ef-4f9c-93f9-4248898e97b5" providerId="ADAL" clId="{C5E1569A-B0F2-4EF8-8538-741EBD66FBCD}" dt="2019-10-06T15:03:40.758" v="880" actId="1076"/>
          <ac:picMkLst>
            <pc:docMk/>
            <pc:sldMk cId="2259491987" sldId="267"/>
            <ac:picMk id="4" creationId="{1CE3D214-AC1A-4544-A79B-D2505436612F}"/>
          </ac:picMkLst>
        </pc:picChg>
        <pc:picChg chg="del">
          <ac:chgData name="Tuur Muyldermans" userId="f39cb134-77ef-4f9c-93f9-4248898e97b5" providerId="ADAL" clId="{C5E1569A-B0F2-4EF8-8538-741EBD66FBCD}" dt="2019-10-06T15:03:32.611" v="877" actId="478"/>
          <ac:picMkLst>
            <pc:docMk/>
            <pc:sldMk cId="2259491987" sldId="267"/>
            <ac:picMk id="7" creationId="{3FC4BB38-FBDF-4DC3-B9E1-6FCA97810B4A}"/>
          </ac:picMkLst>
        </pc:picChg>
      </pc:sldChg>
      <pc:sldChg chg="addSp delSp modSp modNotesTx">
        <pc:chgData name="Tuur Muyldermans" userId="f39cb134-77ef-4f9c-93f9-4248898e97b5" providerId="ADAL" clId="{C5E1569A-B0F2-4EF8-8538-741EBD66FBCD}" dt="2019-10-06T15:14:07.521" v="2125" actId="6549"/>
        <pc:sldMkLst>
          <pc:docMk/>
          <pc:sldMk cId="2601306828" sldId="269"/>
        </pc:sldMkLst>
        <pc:spChg chg="mod ord">
          <ac:chgData name="Tuur Muyldermans" userId="f39cb134-77ef-4f9c-93f9-4248898e97b5" providerId="ADAL" clId="{C5E1569A-B0F2-4EF8-8538-741EBD66FBCD}" dt="2019-10-06T15:10:42.603" v="1873" actId="20577"/>
          <ac:spMkLst>
            <pc:docMk/>
            <pc:sldMk cId="2601306828" sldId="269"/>
            <ac:spMk id="3" creationId="{7D87918B-A388-4258-9F4A-3A99A231E4F7}"/>
          </ac:spMkLst>
        </pc:spChg>
        <pc:spChg chg="mod">
          <ac:chgData name="Tuur Muyldermans" userId="f39cb134-77ef-4f9c-93f9-4248898e97b5" providerId="ADAL" clId="{C5E1569A-B0F2-4EF8-8538-741EBD66FBCD}" dt="2019-10-06T15:04:37.635" v="887" actId="26606"/>
          <ac:spMkLst>
            <pc:docMk/>
            <pc:sldMk cId="2601306828" sldId="269"/>
            <ac:spMk id="14" creationId="{B6EF3875-5C1D-4361-A05E-45020EEFF238}"/>
          </ac:spMkLst>
        </pc:spChg>
        <pc:picChg chg="add mod">
          <ac:chgData name="Tuur Muyldermans" userId="f39cb134-77ef-4f9c-93f9-4248898e97b5" providerId="ADAL" clId="{C5E1569A-B0F2-4EF8-8538-741EBD66FBCD}" dt="2019-10-06T15:05:07.501" v="892" actId="14100"/>
          <ac:picMkLst>
            <pc:docMk/>
            <pc:sldMk cId="2601306828" sldId="269"/>
            <ac:picMk id="2" creationId="{FEF98841-CEE3-4D82-8A12-E7971D463E46}"/>
          </ac:picMkLst>
        </pc:picChg>
        <pc:picChg chg="del">
          <ac:chgData name="Tuur Muyldermans" userId="f39cb134-77ef-4f9c-93f9-4248898e97b5" providerId="ADAL" clId="{C5E1569A-B0F2-4EF8-8538-741EBD66FBCD}" dt="2019-10-06T15:04:21.830" v="881" actId="478"/>
          <ac:picMkLst>
            <pc:docMk/>
            <pc:sldMk cId="2601306828" sldId="269"/>
            <ac:picMk id="5" creationId="{EFF15244-090F-4E27-AADA-C5F61B345711}"/>
          </ac:picMkLst>
        </pc:picChg>
      </pc:sldChg>
      <pc:sldChg chg="modNotesTx">
        <pc:chgData name="Tuur Muyldermans" userId="f39cb134-77ef-4f9c-93f9-4248898e97b5" providerId="ADAL" clId="{C5E1569A-B0F2-4EF8-8538-741EBD66FBCD}" dt="2019-10-06T14:49:35.043" v="633" actId="20577"/>
        <pc:sldMkLst>
          <pc:docMk/>
          <pc:sldMk cId="900358147" sldId="270"/>
        </pc:sldMkLst>
      </pc:sldChg>
      <pc:sldChg chg="modSp">
        <pc:chgData name="Tuur Muyldermans" userId="f39cb134-77ef-4f9c-93f9-4248898e97b5" providerId="ADAL" clId="{C5E1569A-B0F2-4EF8-8538-741EBD66FBCD}" dt="2019-10-06T14:42:34.224" v="13" actId="255"/>
        <pc:sldMkLst>
          <pc:docMk/>
          <pc:sldMk cId="585051334" sldId="272"/>
        </pc:sldMkLst>
        <pc:spChg chg="mod">
          <ac:chgData name="Tuur Muyldermans" userId="f39cb134-77ef-4f9c-93f9-4248898e97b5" providerId="ADAL" clId="{C5E1569A-B0F2-4EF8-8538-741EBD66FBCD}" dt="2019-10-06T14:42:34.224" v="13" actId="255"/>
          <ac:spMkLst>
            <pc:docMk/>
            <pc:sldMk cId="585051334" sldId="272"/>
            <ac:spMk id="3" creationId="{F57F9502-FF88-4589-BDB4-251329E15E3C}"/>
          </ac:spMkLst>
        </pc:spChg>
      </pc:sldChg>
      <pc:sldChg chg="modSp modNotesTx">
        <pc:chgData name="Tuur Muyldermans" userId="f39cb134-77ef-4f9c-93f9-4248898e97b5" providerId="ADAL" clId="{C5E1569A-B0F2-4EF8-8538-741EBD66FBCD}" dt="2019-10-06T14:51:16.581" v="876" actId="20577"/>
        <pc:sldMkLst>
          <pc:docMk/>
          <pc:sldMk cId="2985066154" sldId="273"/>
        </pc:sldMkLst>
        <pc:spChg chg="mod">
          <ac:chgData name="Tuur Muyldermans" userId="f39cb134-77ef-4f9c-93f9-4248898e97b5" providerId="ADAL" clId="{C5E1569A-B0F2-4EF8-8538-741EBD66FBCD}" dt="2019-10-06T14:50:24.911" v="708" actId="6549"/>
          <ac:spMkLst>
            <pc:docMk/>
            <pc:sldMk cId="2985066154" sldId="273"/>
            <ac:spMk id="3" creationId="{DFC1182C-63FB-43DF-9106-FF47351A10E0}"/>
          </ac:spMkLst>
        </pc:spChg>
      </pc:sldChg>
      <pc:sldChg chg="ord">
        <pc:chgData name="Tuur Muyldermans" userId="f39cb134-77ef-4f9c-93f9-4248898e97b5" providerId="ADAL" clId="{C5E1569A-B0F2-4EF8-8538-741EBD66FBCD}" dt="2019-10-06T15:16:21.515" v="2136"/>
        <pc:sldMkLst>
          <pc:docMk/>
          <pc:sldMk cId="2994016653" sldId="276"/>
        </pc:sldMkLst>
      </pc:sldChg>
      <pc:sldChg chg="ord">
        <pc:chgData name="Tuur Muyldermans" userId="f39cb134-77ef-4f9c-93f9-4248898e97b5" providerId="ADAL" clId="{C5E1569A-B0F2-4EF8-8538-741EBD66FBCD}" dt="2019-10-06T15:16:21.515" v="2136"/>
        <pc:sldMkLst>
          <pc:docMk/>
          <pc:sldMk cId="2494570722" sldId="277"/>
        </pc:sldMkLst>
      </pc:sldChg>
      <pc:sldChg chg="ord">
        <pc:chgData name="Tuur Muyldermans" userId="f39cb134-77ef-4f9c-93f9-4248898e97b5" providerId="ADAL" clId="{C5E1569A-B0F2-4EF8-8538-741EBD66FBCD}" dt="2019-10-06T15:16:21.515" v="2136"/>
        <pc:sldMkLst>
          <pc:docMk/>
          <pc:sldMk cId="4070207772" sldId="278"/>
        </pc:sldMkLst>
      </pc:sldChg>
      <pc:sldChg chg="ord">
        <pc:chgData name="Tuur Muyldermans" userId="f39cb134-77ef-4f9c-93f9-4248898e97b5" providerId="ADAL" clId="{C5E1569A-B0F2-4EF8-8538-741EBD66FBCD}" dt="2019-10-06T15:16:21.515" v="2136"/>
        <pc:sldMkLst>
          <pc:docMk/>
          <pc:sldMk cId="1321580316" sldId="280"/>
        </pc:sldMkLst>
      </pc:sldChg>
      <pc:sldChg chg="addSp modSp mod setBg">
        <pc:chgData name="Tuur Muyldermans" userId="f39cb134-77ef-4f9c-93f9-4248898e97b5" providerId="ADAL" clId="{C5E1569A-B0F2-4EF8-8538-741EBD66FBCD}" dt="2019-10-06T15:19:27.080" v="2301" actId="1037"/>
        <pc:sldMkLst>
          <pc:docMk/>
          <pc:sldMk cId="785943653" sldId="284"/>
        </pc:sldMkLst>
        <pc:spChg chg="mod">
          <ac:chgData name="Tuur Muyldermans" userId="f39cb134-77ef-4f9c-93f9-4248898e97b5" providerId="ADAL" clId="{C5E1569A-B0F2-4EF8-8538-741EBD66FBCD}" dt="2019-10-06T15:18:15.982" v="2266" actId="404"/>
          <ac:spMkLst>
            <pc:docMk/>
            <pc:sldMk cId="785943653" sldId="284"/>
            <ac:spMk id="2" creationId="{E2622651-D0AD-48B0-941E-E7F35BA32CFF}"/>
          </ac:spMkLst>
        </pc:spChg>
        <pc:spChg chg="mod">
          <ac:chgData name="Tuur Muyldermans" userId="f39cb134-77ef-4f9c-93f9-4248898e97b5" providerId="ADAL" clId="{C5E1569A-B0F2-4EF8-8538-741EBD66FBCD}" dt="2019-10-06T15:19:27.080" v="2301" actId="1037"/>
          <ac:spMkLst>
            <pc:docMk/>
            <pc:sldMk cId="785943653" sldId="284"/>
            <ac:spMk id="3" creationId="{B8ECC90A-4008-43E1-8256-D502E1020C56}"/>
          </ac:spMkLst>
        </pc:spChg>
        <pc:spChg chg="add">
          <ac:chgData name="Tuur Muyldermans" userId="f39cb134-77ef-4f9c-93f9-4248898e97b5" providerId="ADAL" clId="{C5E1569A-B0F2-4EF8-8538-741EBD66FBCD}" dt="2019-10-06T15:16:48.964" v="2137" actId="26606"/>
          <ac:spMkLst>
            <pc:docMk/>
            <pc:sldMk cId="785943653" sldId="284"/>
            <ac:spMk id="8" creationId="{559AE206-7EBA-4D33-8BC9-9D8158553F0E}"/>
          </ac:spMkLst>
        </pc:spChg>
        <pc:spChg chg="add">
          <ac:chgData name="Tuur Muyldermans" userId="f39cb134-77ef-4f9c-93f9-4248898e97b5" providerId="ADAL" clId="{C5E1569A-B0F2-4EF8-8538-741EBD66FBCD}" dt="2019-10-06T15:16:48.964" v="2137" actId="26606"/>
          <ac:spMkLst>
            <pc:docMk/>
            <pc:sldMk cId="785943653" sldId="284"/>
            <ac:spMk id="10" creationId="{6437D937-A7F1-4011-92B4-328E5BE1B166}"/>
          </ac:spMkLst>
        </pc:spChg>
        <pc:spChg chg="add">
          <ac:chgData name="Tuur Muyldermans" userId="f39cb134-77ef-4f9c-93f9-4248898e97b5" providerId="ADAL" clId="{C5E1569A-B0F2-4EF8-8538-741EBD66FBCD}" dt="2019-10-06T15:16:48.964" v="2137" actId="26606"/>
          <ac:spMkLst>
            <pc:docMk/>
            <pc:sldMk cId="785943653" sldId="284"/>
            <ac:spMk id="12" creationId="{B672F332-AF08-46C6-94F0-77684310D7B7}"/>
          </ac:spMkLst>
        </pc:spChg>
        <pc:spChg chg="add">
          <ac:chgData name="Tuur Muyldermans" userId="f39cb134-77ef-4f9c-93f9-4248898e97b5" providerId="ADAL" clId="{C5E1569A-B0F2-4EF8-8538-741EBD66FBCD}" dt="2019-10-06T15:16:48.964" v="2137" actId="26606"/>
          <ac:spMkLst>
            <pc:docMk/>
            <pc:sldMk cId="785943653" sldId="284"/>
            <ac:spMk id="14" creationId="{34244EF8-D73A-40E1-BE73-D46E6B4B04ED}"/>
          </ac:spMkLst>
        </pc:spChg>
        <pc:spChg chg="add">
          <ac:chgData name="Tuur Muyldermans" userId="f39cb134-77ef-4f9c-93f9-4248898e97b5" providerId="ADAL" clId="{C5E1569A-B0F2-4EF8-8538-741EBD66FBCD}" dt="2019-10-06T15:16:48.964" v="2137" actId="26606"/>
          <ac:spMkLst>
            <pc:docMk/>
            <pc:sldMk cId="785943653" sldId="284"/>
            <ac:spMk id="16" creationId="{AB84D7E8-4ECB-42D7-ADBF-01689B0F24AE}"/>
          </ac:spMkLst>
        </pc:spChg>
        <pc:cxnChg chg="add">
          <ac:chgData name="Tuur Muyldermans" userId="f39cb134-77ef-4f9c-93f9-4248898e97b5" providerId="ADAL" clId="{C5E1569A-B0F2-4EF8-8538-741EBD66FBCD}" dt="2019-10-06T15:16:48.964" v="2137" actId="26606"/>
          <ac:cxnSpMkLst>
            <pc:docMk/>
            <pc:sldMk cId="785943653" sldId="284"/>
            <ac:cxnSpMk id="18" creationId="{9E8E38ED-369A-44C2-B635-0BED0E48A6E8}"/>
          </ac:cxnSpMkLst>
        </pc:cxnChg>
      </pc:sldChg>
      <pc:sldChg chg="modSp">
        <pc:chgData name="Tuur Muyldermans" userId="f39cb134-77ef-4f9c-93f9-4248898e97b5" providerId="ADAL" clId="{C5E1569A-B0F2-4EF8-8538-741EBD66FBCD}" dt="2019-10-06T14:48:34.089" v="501" actId="20577"/>
        <pc:sldMkLst>
          <pc:docMk/>
          <pc:sldMk cId="1854903960" sldId="303"/>
        </pc:sldMkLst>
        <pc:spChg chg="mod">
          <ac:chgData name="Tuur Muyldermans" userId="f39cb134-77ef-4f9c-93f9-4248898e97b5" providerId="ADAL" clId="{C5E1569A-B0F2-4EF8-8538-741EBD66FBCD}" dt="2019-10-06T14:48:34.089" v="501" actId="20577"/>
          <ac:spMkLst>
            <pc:docMk/>
            <pc:sldMk cId="1854903960" sldId="303"/>
            <ac:spMk id="3" creationId="{5CF0A57E-27C4-4035-8C52-414C20C7B4C2}"/>
          </ac:spMkLst>
        </pc:spChg>
      </pc:sldChg>
      <pc:sldChg chg="modSp add">
        <pc:chgData name="Tuur Muyldermans" userId="f39cb134-77ef-4f9c-93f9-4248898e97b5" providerId="ADAL" clId="{C5E1569A-B0F2-4EF8-8538-741EBD66FBCD}" dt="2019-10-06T15:33:50.240" v="2442" actId="20577"/>
        <pc:sldMkLst>
          <pc:docMk/>
          <pc:sldMk cId="1638957615" sldId="307"/>
        </pc:sldMkLst>
        <pc:spChg chg="mod">
          <ac:chgData name="Tuur Muyldermans" userId="f39cb134-77ef-4f9c-93f9-4248898e97b5" providerId="ADAL" clId="{C5E1569A-B0F2-4EF8-8538-741EBD66FBCD}" dt="2019-10-06T15:20:35.188" v="2369" actId="404"/>
          <ac:spMkLst>
            <pc:docMk/>
            <pc:sldMk cId="1638957615" sldId="307"/>
            <ac:spMk id="2" creationId="{6C472480-BD3F-4B57-8154-E8753901B94F}"/>
          </ac:spMkLst>
        </pc:spChg>
        <pc:spChg chg="mod">
          <ac:chgData name="Tuur Muyldermans" userId="f39cb134-77ef-4f9c-93f9-4248898e97b5" providerId="ADAL" clId="{C5E1569A-B0F2-4EF8-8538-741EBD66FBCD}" dt="2019-10-06T15:33:50.240" v="2442" actId="20577"/>
          <ac:spMkLst>
            <pc:docMk/>
            <pc:sldMk cId="1638957615" sldId="307"/>
            <ac:spMk id="3" creationId="{56372536-4EE9-46AC-89F9-CCC52035CA37}"/>
          </ac:spMkLst>
        </pc:spChg>
      </pc:sldChg>
      <pc:sldChg chg="addSp delSp modSp add">
        <pc:chgData name="Tuur Muyldermans" userId="f39cb134-77ef-4f9c-93f9-4248898e97b5" providerId="ADAL" clId="{C5E1569A-B0F2-4EF8-8538-741EBD66FBCD}" dt="2019-10-06T15:35:20.575" v="2446" actId="1076"/>
        <pc:sldMkLst>
          <pc:docMk/>
          <pc:sldMk cId="672964312" sldId="308"/>
        </pc:sldMkLst>
        <pc:picChg chg="add del">
          <ac:chgData name="Tuur Muyldermans" userId="f39cb134-77ef-4f9c-93f9-4248898e97b5" providerId="ADAL" clId="{C5E1569A-B0F2-4EF8-8538-741EBD66FBCD}" dt="2019-10-06T15:35:16.777" v="2444" actId="478"/>
          <ac:picMkLst>
            <pc:docMk/>
            <pc:sldMk cId="672964312" sldId="308"/>
            <ac:picMk id="4" creationId="{EC1CD5A6-B847-49AE-8812-C117330A0D61}"/>
          </ac:picMkLst>
        </pc:picChg>
        <pc:picChg chg="add mod">
          <ac:chgData name="Tuur Muyldermans" userId="f39cb134-77ef-4f9c-93f9-4248898e97b5" providerId="ADAL" clId="{C5E1569A-B0F2-4EF8-8538-741EBD66FBCD}" dt="2019-10-06T15:35:20.575" v="2446" actId="1076"/>
          <ac:picMkLst>
            <pc:docMk/>
            <pc:sldMk cId="672964312" sldId="308"/>
            <ac:picMk id="5" creationId="{082F5DAE-A16E-4A0B-A9F4-FACA48A173C8}"/>
          </ac:picMkLst>
        </pc:picChg>
      </pc:sldChg>
      <pc:sldChg chg="addSp modSp add">
        <pc:chgData name="Tuur Muyldermans" userId="f39cb134-77ef-4f9c-93f9-4248898e97b5" providerId="ADAL" clId="{C5E1569A-B0F2-4EF8-8538-741EBD66FBCD}" dt="2019-10-06T15:38:35.962" v="2464" actId="1076"/>
        <pc:sldMkLst>
          <pc:docMk/>
          <pc:sldMk cId="2145153261" sldId="309"/>
        </pc:sldMkLst>
        <pc:spChg chg="mod">
          <ac:chgData name="Tuur Muyldermans" userId="f39cb134-77ef-4f9c-93f9-4248898e97b5" providerId="ADAL" clId="{C5E1569A-B0F2-4EF8-8538-741EBD66FBCD}" dt="2019-10-06T15:38:32.797" v="2463" actId="20577"/>
          <ac:spMkLst>
            <pc:docMk/>
            <pc:sldMk cId="2145153261" sldId="309"/>
            <ac:spMk id="3" creationId="{56372536-4EE9-46AC-89F9-CCC52035CA37}"/>
          </ac:spMkLst>
        </pc:spChg>
        <pc:picChg chg="add mod">
          <ac:chgData name="Tuur Muyldermans" userId="f39cb134-77ef-4f9c-93f9-4248898e97b5" providerId="ADAL" clId="{C5E1569A-B0F2-4EF8-8538-741EBD66FBCD}" dt="2019-10-06T15:38:35.962" v="2464" actId="1076"/>
          <ac:picMkLst>
            <pc:docMk/>
            <pc:sldMk cId="2145153261" sldId="309"/>
            <ac:picMk id="4" creationId="{20E38631-984A-4776-AAD1-362CF744D44D}"/>
          </ac:picMkLst>
        </pc:picChg>
      </pc:sldChg>
      <pc:sldChg chg="addSp modSp add">
        <pc:chgData name="Tuur Muyldermans" userId="f39cb134-77ef-4f9c-93f9-4248898e97b5" providerId="ADAL" clId="{C5E1569A-B0F2-4EF8-8538-741EBD66FBCD}" dt="2019-10-06T15:40:55.115" v="2490" actId="20577"/>
        <pc:sldMkLst>
          <pc:docMk/>
          <pc:sldMk cId="753343859" sldId="310"/>
        </pc:sldMkLst>
        <pc:spChg chg="mod">
          <ac:chgData name="Tuur Muyldermans" userId="f39cb134-77ef-4f9c-93f9-4248898e97b5" providerId="ADAL" clId="{C5E1569A-B0F2-4EF8-8538-741EBD66FBCD}" dt="2019-10-06T15:40:55.115" v="2490" actId="20577"/>
          <ac:spMkLst>
            <pc:docMk/>
            <pc:sldMk cId="753343859" sldId="310"/>
            <ac:spMk id="3" creationId="{56372536-4EE9-46AC-89F9-CCC52035CA37}"/>
          </ac:spMkLst>
        </pc:spChg>
        <pc:picChg chg="add">
          <ac:chgData name="Tuur Muyldermans" userId="f39cb134-77ef-4f9c-93f9-4248898e97b5" providerId="ADAL" clId="{C5E1569A-B0F2-4EF8-8538-741EBD66FBCD}" dt="2019-10-06T15:40:47.223" v="2465"/>
          <ac:picMkLst>
            <pc:docMk/>
            <pc:sldMk cId="753343859" sldId="310"/>
            <ac:picMk id="4" creationId="{C2190963-E1FD-417D-A064-78B6867DC2D2}"/>
          </ac:picMkLst>
        </pc:picChg>
      </pc:sldChg>
      <pc:sldChg chg="addSp add">
        <pc:chgData name="Tuur Muyldermans" userId="f39cb134-77ef-4f9c-93f9-4248898e97b5" providerId="ADAL" clId="{C5E1569A-B0F2-4EF8-8538-741EBD66FBCD}" dt="2019-10-06T15:48:43.321" v="2491"/>
        <pc:sldMkLst>
          <pc:docMk/>
          <pc:sldMk cId="1714281705" sldId="311"/>
        </pc:sldMkLst>
        <pc:picChg chg="add">
          <ac:chgData name="Tuur Muyldermans" userId="f39cb134-77ef-4f9c-93f9-4248898e97b5" providerId="ADAL" clId="{C5E1569A-B0F2-4EF8-8538-741EBD66FBCD}" dt="2019-10-06T15:48:43.321" v="2491"/>
          <ac:picMkLst>
            <pc:docMk/>
            <pc:sldMk cId="1714281705" sldId="311"/>
            <ac:picMk id="4" creationId="{4C2A25E7-6258-4FC6-ACC2-4E59507E1A04}"/>
          </ac:picMkLst>
        </pc:picChg>
      </pc:sldChg>
      <pc:sldChg chg="addSp modSp add">
        <pc:chgData name="Tuur Muyldermans" userId="f39cb134-77ef-4f9c-93f9-4248898e97b5" providerId="ADAL" clId="{C5E1569A-B0F2-4EF8-8538-741EBD66FBCD}" dt="2019-10-06T15:58:05.081" v="2534" actId="20577"/>
        <pc:sldMkLst>
          <pc:docMk/>
          <pc:sldMk cId="530815026" sldId="312"/>
        </pc:sldMkLst>
        <pc:spChg chg="mod">
          <ac:chgData name="Tuur Muyldermans" userId="f39cb134-77ef-4f9c-93f9-4248898e97b5" providerId="ADAL" clId="{C5E1569A-B0F2-4EF8-8538-741EBD66FBCD}" dt="2019-10-06T15:58:05.081" v="2534" actId="20577"/>
          <ac:spMkLst>
            <pc:docMk/>
            <pc:sldMk cId="530815026" sldId="312"/>
            <ac:spMk id="3" creationId="{56372536-4EE9-46AC-89F9-CCC52035CA37}"/>
          </ac:spMkLst>
        </pc:spChg>
        <pc:picChg chg="add">
          <ac:chgData name="Tuur Muyldermans" userId="f39cb134-77ef-4f9c-93f9-4248898e97b5" providerId="ADAL" clId="{C5E1569A-B0F2-4EF8-8538-741EBD66FBCD}" dt="2019-10-06T15:57:53.495" v="2496"/>
          <ac:picMkLst>
            <pc:docMk/>
            <pc:sldMk cId="530815026" sldId="312"/>
            <ac:picMk id="4" creationId="{FD16529D-1263-430F-8D1C-7F95BE780CE9}"/>
          </ac:picMkLst>
        </pc:picChg>
      </pc:sldChg>
      <pc:sldChg chg="addSp add">
        <pc:chgData name="Tuur Muyldermans" userId="f39cb134-77ef-4f9c-93f9-4248898e97b5" providerId="ADAL" clId="{C5E1569A-B0F2-4EF8-8538-741EBD66FBCD}" dt="2019-10-06T15:59:04.482" v="2536"/>
        <pc:sldMkLst>
          <pc:docMk/>
          <pc:sldMk cId="1367417837" sldId="313"/>
        </pc:sldMkLst>
        <pc:picChg chg="add">
          <ac:chgData name="Tuur Muyldermans" userId="f39cb134-77ef-4f9c-93f9-4248898e97b5" providerId="ADAL" clId="{C5E1569A-B0F2-4EF8-8538-741EBD66FBCD}" dt="2019-10-06T15:59:04.482" v="2536"/>
          <ac:picMkLst>
            <pc:docMk/>
            <pc:sldMk cId="1367417837" sldId="313"/>
            <ac:picMk id="4" creationId="{726FB947-A23E-4E31-A3F1-CEE96D326BB3}"/>
          </ac:picMkLst>
        </pc:picChg>
      </pc:sldChg>
      <pc:sldChg chg="add">
        <pc:chgData name="Tuur Muyldermans" userId="f39cb134-77ef-4f9c-93f9-4248898e97b5" providerId="ADAL" clId="{C5E1569A-B0F2-4EF8-8538-741EBD66FBCD}" dt="2019-10-06T15:48:46.107" v="2493"/>
        <pc:sldMkLst>
          <pc:docMk/>
          <pc:sldMk cId="253412290" sldId="314"/>
        </pc:sldMkLst>
      </pc:sldChg>
      <pc:sldChg chg="add">
        <pc:chgData name="Tuur Muyldermans" userId="f39cb134-77ef-4f9c-93f9-4248898e97b5" providerId="ADAL" clId="{C5E1569A-B0F2-4EF8-8538-741EBD66FBCD}" dt="2019-10-06T15:48:46.666" v="2494"/>
        <pc:sldMkLst>
          <pc:docMk/>
          <pc:sldMk cId="1448188993" sldId="315"/>
        </pc:sldMkLst>
      </pc:sldChg>
      <pc:sldChg chg="add">
        <pc:chgData name="Tuur Muyldermans" userId="f39cb134-77ef-4f9c-93f9-4248898e97b5" providerId="ADAL" clId="{C5E1569A-B0F2-4EF8-8538-741EBD66FBCD}" dt="2019-10-06T15:48:46.887" v="2495"/>
        <pc:sldMkLst>
          <pc:docMk/>
          <pc:sldMk cId="3873830570" sldId="316"/>
        </pc:sldMkLst>
      </pc:sldChg>
      <pc:sldChg chg="add">
        <pc:chgData name="Tuur Muyldermans" userId="f39cb134-77ef-4f9c-93f9-4248898e97b5" providerId="ADAL" clId="{C5E1569A-B0F2-4EF8-8538-741EBD66FBCD}" dt="2019-10-06T15:58:57.779" v="2535"/>
        <pc:sldMkLst>
          <pc:docMk/>
          <pc:sldMk cId="214427740" sldId="317"/>
        </pc:sldMkLst>
      </pc:sldChg>
    </pc:docChg>
  </pc:docChgLst>
  <pc:docChgLst>
    <pc:chgData name="Tuur Muyldermans" userId="f39cb134-77ef-4f9c-93f9-4248898e97b5" providerId="ADAL" clId="{4D941131-8859-40B2-90A1-91F32102C225}"/>
    <pc:docChg chg="custSel modSld">
      <pc:chgData name="Tuur Muyldermans" userId="f39cb134-77ef-4f9c-93f9-4248898e97b5" providerId="ADAL" clId="{4D941131-8859-40B2-90A1-91F32102C225}" dt="2020-09-14T08:04:57.786" v="89" actId="368"/>
      <pc:docMkLst>
        <pc:docMk/>
      </pc:docMkLst>
      <pc:sldChg chg="modNotes">
        <pc:chgData name="Tuur Muyldermans" userId="f39cb134-77ef-4f9c-93f9-4248898e97b5" providerId="ADAL" clId="{4D941131-8859-40B2-90A1-91F32102C225}" dt="2020-09-14T08:04:57.432" v="5" actId="368"/>
        <pc:sldMkLst>
          <pc:docMk/>
          <pc:sldMk cId="3621789952" sldId="259"/>
        </pc:sldMkLst>
      </pc:sldChg>
      <pc:sldChg chg="modNotes">
        <pc:chgData name="Tuur Muyldermans" userId="f39cb134-77ef-4f9c-93f9-4248898e97b5" providerId="ADAL" clId="{4D941131-8859-40B2-90A1-91F32102C225}" dt="2020-09-14T08:04:57.460" v="11" actId="368"/>
        <pc:sldMkLst>
          <pc:docMk/>
          <pc:sldMk cId="1132679146" sldId="261"/>
        </pc:sldMkLst>
      </pc:sldChg>
      <pc:sldChg chg="modNotes">
        <pc:chgData name="Tuur Muyldermans" userId="f39cb134-77ef-4f9c-93f9-4248898e97b5" providerId="ADAL" clId="{4D941131-8859-40B2-90A1-91F32102C225}" dt="2020-09-14T08:04:57.443" v="7" actId="368"/>
        <pc:sldMkLst>
          <pc:docMk/>
          <pc:sldMk cId="2530332879" sldId="265"/>
        </pc:sldMkLst>
      </pc:sldChg>
      <pc:sldChg chg="modNotes">
        <pc:chgData name="Tuur Muyldermans" userId="f39cb134-77ef-4f9c-93f9-4248898e97b5" providerId="ADAL" clId="{4D941131-8859-40B2-90A1-91F32102C225}" dt="2020-09-14T08:04:57.469" v="13" actId="368"/>
        <pc:sldMkLst>
          <pc:docMk/>
          <pc:sldMk cId="963359795" sldId="266"/>
        </pc:sldMkLst>
      </pc:sldChg>
      <pc:sldChg chg="modNotes">
        <pc:chgData name="Tuur Muyldermans" userId="f39cb134-77ef-4f9c-93f9-4248898e97b5" providerId="ADAL" clId="{4D941131-8859-40B2-90A1-91F32102C225}" dt="2020-09-14T08:04:57.534" v="31" actId="368"/>
        <pc:sldMkLst>
          <pc:docMk/>
          <pc:sldMk cId="2259491987" sldId="267"/>
        </pc:sldMkLst>
      </pc:sldChg>
      <pc:sldChg chg="modNotes">
        <pc:chgData name="Tuur Muyldermans" userId="f39cb134-77ef-4f9c-93f9-4248898e97b5" providerId="ADAL" clId="{4D941131-8859-40B2-90A1-91F32102C225}" dt="2020-09-14T08:04:57.542" v="33" actId="368"/>
        <pc:sldMkLst>
          <pc:docMk/>
          <pc:sldMk cId="2601306828" sldId="269"/>
        </pc:sldMkLst>
      </pc:sldChg>
      <pc:sldChg chg="modNotes">
        <pc:chgData name="Tuur Muyldermans" userId="f39cb134-77ef-4f9c-93f9-4248898e97b5" providerId="ADAL" clId="{4D941131-8859-40B2-90A1-91F32102C225}" dt="2020-09-14T08:04:57.512" v="25" actId="368"/>
        <pc:sldMkLst>
          <pc:docMk/>
          <pc:sldMk cId="900358147" sldId="270"/>
        </pc:sldMkLst>
      </pc:sldChg>
      <pc:sldChg chg="modNotes">
        <pc:chgData name="Tuur Muyldermans" userId="f39cb134-77ef-4f9c-93f9-4248898e97b5" providerId="ADAL" clId="{4D941131-8859-40B2-90A1-91F32102C225}" dt="2020-09-14T08:04:57.519" v="27" actId="368"/>
        <pc:sldMkLst>
          <pc:docMk/>
          <pc:sldMk cId="585051334" sldId="272"/>
        </pc:sldMkLst>
      </pc:sldChg>
      <pc:sldChg chg="modNotes">
        <pc:chgData name="Tuur Muyldermans" userId="f39cb134-77ef-4f9c-93f9-4248898e97b5" providerId="ADAL" clId="{4D941131-8859-40B2-90A1-91F32102C225}" dt="2020-09-14T08:04:57.528" v="29" actId="368"/>
        <pc:sldMkLst>
          <pc:docMk/>
          <pc:sldMk cId="2985066154" sldId="273"/>
        </pc:sldMkLst>
      </pc:sldChg>
      <pc:sldChg chg="modNotes">
        <pc:chgData name="Tuur Muyldermans" userId="f39cb134-77ef-4f9c-93f9-4248898e97b5" providerId="ADAL" clId="{4D941131-8859-40B2-90A1-91F32102C225}" dt="2020-09-14T08:04:57.452" v="9" actId="368"/>
        <pc:sldMkLst>
          <pc:docMk/>
          <pc:sldMk cId="3636047355" sldId="274"/>
        </pc:sldMkLst>
      </pc:sldChg>
      <pc:sldChg chg="modNotes">
        <pc:chgData name="Tuur Muyldermans" userId="f39cb134-77ef-4f9c-93f9-4248898e97b5" providerId="ADAL" clId="{4D941131-8859-40B2-90A1-91F32102C225}" dt="2020-09-14T08:04:57.476" v="15" actId="368"/>
        <pc:sldMkLst>
          <pc:docMk/>
          <pc:sldMk cId="2075895904" sldId="275"/>
        </pc:sldMkLst>
      </pc:sldChg>
      <pc:sldChg chg="modNotes">
        <pc:chgData name="Tuur Muyldermans" userId="f39cb134-77ef-4f9c-93f9-4248898e97b5" providerId="ADAL" clId="{4D941131-8859-40B2-90A1-91F32102C225}" dt="2020-09-14T08:04:57.758" v="83" actId="368"/>
        <pc:sldMkLst>
          <pc:docMk/>
          <pc:sldMk cId="2994016653" sldId="276"/>
        </pc:sldMkLst>
      </pc:sldChg>
      <pc:sldChg chg="modNotes">
        <pc:chgData name="Tuur Muyldermans" userId="f39cb134-77ef-4f9c-93f9-4248898e97b5" providerId="ADAL" clId="{4D941131-8859-40B2-90A1-91F32102C225}" dt="2020-09-14T08:04:57.773" v="85" actId="368"/>
        <pc:sldMkLst>
          <pc:docMk/>
          <pc:sldMk cId="4070207772" sldId="278"/>
        </pc:sldMkLst>
      </pc:sldChg>
      <pc:sldChg chg="modNotes">
        <pc:chgData name="Tuur Muyldermans" userId="f39cb134-77ef-4f9c-93f9-4248898e97b5" providerId="ADAL" clId="{4D941131-8859-40B2-90A1-91F32102C225}" dt="2020-09-14T08:04:57.503" v="23" actId="368"/>
        <pc:sldMkLst>
          <pc:docMk/>
          <pc:sldMk cId="3251084964" sldId="282"/>
        </pc:sldMkLst>
      </pc:sldChg>
      <pc:sldChg chg="modNotes">
        <pc:chgData name="Tuur Muyldermans" userId="f39cb134-77ef-4f9c-93f9-4248898e97b5" providerId="ADAL" clId="{4D941131-8859-40B2-90A1-91F32102C225}" dt="2020-09-14T08:04:57.483" v="17" actId="368"/>
        <pc:sldMkLst>
          <pc:docMk/>
          <pc:sldMk cId="499696327" sldId="283"/>
        </pc:sldMkLst>
      </pc:sldChg>
      <pc:sldChg chg="modNotes">
        <pc:chgData name="Tuur Muyldermans" userId="f39cb134-77ef-4f9c-93f9-4248898e97b5" providerId="ADAL" clId="{4D941131-8859-40B2-90A1-91F32102C225}" dt="2020-09-14T08:04:57.490" v="19" actId="368"/>
        <pc:sldMkLst>
          <pc:docMk/>
          <pc:sldMk cId="2391253627" sldId="302"/>
        </pc:sldMkLst>
      </pc:sldChg>
      <pc:sldChg chg="modNotes">
        <pc:chgData name="Tuur Muyldermans" userId="f39cb134-77ef-4f9c-93f9-4248898e97b5" providerId="ADAL" clId="{4D941131-8859-40B2-90A1-91F32102C225}" dt="2020-09-14T08:04:57.550" v="35" actId="368"/>
        <pc:sldMkLst>
          <pc:docMk/>
          <pc:sldMk cId="1713940009" sldId="340"/>
        </pc:sldMkLst>
      </pc:sldChg>
      <pc:sldChg chg="modNotes">
        <pc:chgData name="Tuur Muyldermans" userId="f39cb134-77ef-4f9c-93f9-4248898e97b5" providerId="ADAL" clId="{4D941131-8859-40B2-90A1-91F32102C225}" dt="2020-09-14T08:04:57.779" v="87" actId="368"/>
        <pc:sldMkLst>
          <pc:docMk/>
          <pc:sldMk cId="329883606" sldId="341"/>
        </pc:sldMkLst>
      </pc:sldChg>
      <pc:sldChg chg="modNotes">
        <pc:chgData name="Tuur Muyldermans" userId="f39cb134-77ef-4f9c-93f9-4248898e97b5" providerId="ADAL" clId="{4D941131-8859-40B2-90A1-91F32102C225}" dt="2020-09-14T08:04:57.786" v="89" actId="368"/>
        <pc:sldMkLst>
          <pc:docMk/>
          <pc:sldMk cId="3907389025" sldId="342"/>
        </pc:sldMkLst>
      </pc:sldChg>
      <pc:sldChg chg="modNotes">
        <pc:chgData name="Tuur Muyldermans" userId="f39cb134-77ef-4f9c-93f9-4248898e97b5" providerId="ADAL" clId="{4D941131-8859-40B2-90A1-91F32102C225}" dt="2020-09-14T08:04:57.563" v="37" actId="368"/>
        <pc:sldMkLst>
          <pc:docMk/>
          <pc:sldMk cId="20648083" sldId="352"/>
        </pc:sldMkLst>
      </pc:sldChg>
      <pc:sldChg chg="modNotes">
        <pc:chgData name="Tuur Muyldermans" userId="f39cb134-77ef-4f9c-93f9-4248898e97b5" providerId="ADAL" clId="{4D941131-8859-40B2-90A1-91F32102C225}" dt="2020-09-14T08:04:57.595" v="45" actId="368"/>
        <pc:sldMkLst>
          <pc:docMk/>
          <pc:sldMk cId="3893516275" sldId="353"/>
        </pc:sldMkLst>
      </pc:sldChg>
      <pc:sldChg chg="modNotes">
        <pc:chgData name="Tuur Muyldermans" userId="f39cb134-77ef-4f9c-93f9-4248898e97b5" providerId="ADAL" clId="{4D941131-8859-40B2-90A1-91F32102C225}" dt="2020-09-14T08:04:57.614" v="49" actId="368"/>
        <pc:sldMkLst>
          <pc:docMk/>
          <pc:sldMk cId="3963685658" sldId="354"/>
        </pc:sldMkLst>
      </pc:sldChg>
      <pc:sldChg chg="modNotes">
        <pc:chgData name="Tuur Muyldermans" userId="f39cb134-77ef-4f9c-93f9-4248898e97b5" providerId="ADAL" clId="{4D941131-8859-40B2-90A1-91F32102C225}" dt="2020-09-14T08:04:57.626" v="51" actId="368"/>
        <pc:sldMkLst>
          <pc:docMk/>
          <pc:sldMk cId="2949134968" sldId="355"/>
        </pc:sldMkLst>
      </pc:sldChg>
      <pc:sldChg chg="modNotes">
        <pc:chgData name="Tuur Muyldermans" userId="f39cb134-77ef-4f9c-93f9-4248898e97b5" providerId="ADAL" clId="{4D941131-8859-40B2-90A1-91F32102C225}" dt="2020-09-14T08:04:57.632" v="53" actId="368"/>
        <pc:sldMkLst>
          <pc:docMk/>
          <pc:sldMk cId="2749633804" sldId="356"/>
        </pc:sldMkLst>
      </pc:sldChg>
      <pc:sldChg chg="modNotes">
        <pc:chgData name="Tuur Muyldermans" userId="f39cb134-77ef-4f9c-93f9-4248898e97b5" providerId="ADAL" clId="{4D941131-8859-40B2-90A1-91F32102C225}" dt="2020-09-14T08:04:57.711" v="73" actId="368"/>
        <pc:sldMkLst>
          <pc:docMk/>
          <pc:sldMk cId="45590010" sldId="357"/>
        </pc:sldMkLst>
      </pc:sldChg>
      <pc:sldChg chg="modNotes">
        <pc:chgData name="Tuur Muyldermans" userId="f39cb134-77ef-4f9c-93f9-4248898e97b5" providerId="ADAL" clId="{4D941131-8859-40B2-90A1-91F32102C225}" dt="2020-09-14T08:04:57.735" v="79" actId="368"/>
        <pc:sldMkLst>
          <pc:docMk/>
          <pc:sldMk cId="1762883787" sldId="358"/>
        </pc:sldMkLst>
      </pc:sldChg>
      <pc:sldChg chg="modNotes">
        <pc:chgData name="Tuur Muyldermans" userId="f39cb134-77ef-4f9c-93f9-4248898e97b5" providerId="ADAL" clId="{4D941131-8859-40B2-90A1-91F32102C225}" dt="2020-09-14T08:04:57.603" v="47" actId="368"/>
        <pc:sldMkLst>
          <pc:docMk/>
          <pc:sldMk cId="169906650" sldId="360"/>
        </pc:sldMkLst>
      </pc:sldChg>
      <pc:sldChg chg="modNotes">
        <pc:chgData name="Tuur Muyldermans" userId="f39cb134-77ef-4f9c-93f9-4248898e97b5" providerId="ADAL" clId="{4D941131-8859-40B2-90A1-91F32102C225}" dt="2020-09-14T08:04:57.675" v="63" actId="368"/>
        <pc:sldMkLst>
          <pc:docMk/>
          <pc:sldMk cId="4207171965" sldId="363"/>
        </pc:sldMkLst>
      </pc:sldChg>
      <pc:sldChg chg="modNotes">
        <pc:chgData name="Tuur Muyldermans" userId="f39cb134-77ef-4f9c-93f9-4248898e97b5" providerId="ADAL" clId="{4D941131-8859-40B2-90A1-91F32102C225}" dt="2020-09-14T08:04:57.696" v="69" actId="368"/>
        <pc:sldMkLst>
          <pc:docMk/>
          <pc:sldMk cId="217920367" sldId="364"/>
        </pc:sldMkLst>
      </pc:sldChg>
      <pc:sldChg chg="modNotes">
        <pc:chgData name="Tuur Muyldermans" userId="f39cb134-77ef-4f9c-93f9-4248898e97b5" providerId="ADAL" clId="{4D941131-8859-40B2-90A1-91F32102C225}" dt="2020-09-14T08:04:57.728" v="77" actId="368"/>
        <pc:sldMkLst>
          <pc:docMk/>
          <pc:sldMk cId="1712695882" sldId="365"/>
        </pc:sldMkLst>
      </pc:sldChg>
      <pc:sldChg chg="modNotes">
        <pc:chgData name="Tuur Muyldermans" userId="f39cb134-77ef-4f9c-93f9-4248898e97b5" providerId="ADAL" clId="{4D941131-8859-40B2-90A1-91F32102C225}" dt="2020-09-14T08:04:57.688" v="67" actId="368"/>
        <pc:sldMkLst>
          <pc:docMk/>
          <pc:sldMk cId="787467256" sldId="375"/>
        </pc:sldMkLst>
      </pc:sldChg>
      <pc:sldChg chg="modNotes">
        <pc:chgData name="Tuur Muyldermans" userId="f39cb134-77ef-4f9c-93f9-4248898e97b5" providerId="ADAL" clId="{4D941131-8859-40B2-90A1-91F32102C225}" dt="2020-09-14T08:04:57.664" v="61" actId="368"/>
        <pc:sldMkLst>
          <pc:docMk/>
          <pc:sldMk cId="3255949001" sldId="376"/>
        </pc:sldMkLst>
      </pc:sldChg>
      <pc:sldChg chg="modNotes">
        <pc:chgData name="Tuur Muyldermans" userId="f39cb134-77ef-4f9c-93f9-4248898e97b5" providerId="ADAL" clId="{4D941131-8859-40B2-90A1-91F32102C225}" dt="2020-09-14T08:04:57.719" v="75" actId="368"/>
        <pc:sldMkLst>
          <pc:docMk/>
          <pc:sldMk cId="1084144433" sldId="379"/>
        </pc:sldMkLst>
      </pc:sldChg>
      <pc:sldChg chg="modNotes">
        <pc:chgData name="Tuur Muyldermans" userId="f39cb134-77ef-4f9c-93f9-4248898e97b5" providerId="ADAL" clId="{4D941131-8859-40B2-90A1-91F32102C225}" dt="2020-09-14T08:04:57.411" v="1" actId="368"/>
        <pc:sldMkLst>
          <pc:docMk/>
          <pc:sldMk cId="2548090939" sldId="384"/>
        </pc:sldMkLst>
      </pc:sldChg>
      <pc:sldChg chg="modNotes">
        <pc:chgData name="Tuur Muyldermans" userId="f39cb134-77ef-4f9c-93f9-4248898e97b5" providerId="ADAL" clId="{4D941131-8859-40B2-90A1-91F32102C225}" dt="2020-09-14T08:04:57.420" v="3" actId="368"/>
        <pc:sldMkLst>
          <pc:docMk/>
          <pc:sldMk cId="3872099529" sldId="391"/>
        </pc:sldMkLst>
      </pc:sldChg>
      <pc:sldChg chg="modNotes">
        <pc:chgData name="Tuur Muyldermans" userId="f39cb134-77ef-4f9c-93f9-4248898e97b5" providerId="ADAL" clId="{4D941131-8859-40B2-90A1-91F32102C225}" dt="2020-09-14T08:04:57.749" v="81" actId="368"/>
        <pc:sldMkLst>
          <pc:docMk/>
          <pc:sldMk cId="1779242606" sldId="394"/>
        </pc:sldMkLst>
      </pc:sldChg>
      <pc:sldChg chg="modNotes">
        <pc:chgData name="Tuur Muyldermans" userId="f39cb134-77ef-4f9c-93f9-4248898e97b5" providerId="ADAL" clId="{4D941131-8859-40B2-90A1-91F32102C225}" dt="2020-09-14T08:04:57.571" v="39" actId="368"/>
        <pc:sldMkLst>
          <pc:docMk/>
          <pc:sldMk cId="3368909528" sldId="395"/>
        </pc:sldMkLst>
      </pc:sldChg>
      <pc:sldChg chg="modNotes">
        <pc:chgData name="Tuur Muyldermans" userId="f39cb134-77ef-4f9c-93f9-4248898e97b5" providerId="ADAL" clId="{4D941131-8859-40B2-90A1-91F32102C225}" dt="2020-09-14T08:04:57.577" v="41" actId="368"/>
        <pc:sldMkLst>
          <pc:docMk/>
          <pc:sldMk cId="1666335811" sldId="396"/>
        </pc:sldMkLst>
      </pc:sldChg>
      <pc:sldChg chg="modNotes">
        <pc:chgData name="Tuur Muyldermans" userId="f39cb134-77ef-4f9c-93f9-4248898e97b5" providerId="ADAL" clId="{4D941131-8859-40B2-90A1-91F32102C225}" dt="2020-09-14T08:04:57.584" v="43" actId="368"/>
        <pc:sldMkLst>
          <pc:docMk/>
          <pc:sldMk cId="2547777426" sldId="397"/>
        </pc:sldMkLst>
      </pc:sldChg>
      <pc:sldChg chg="modNotes">
        <pc:chgData name="Tuur Muyldermans" userId="f39cb134-77ef-4f9c-93f9-4248898e97b5" providerId="ADAL" clId="{4D941131-8859-40B2-90A1-91F32102C225}" dt="2020-09-14T08:04:57.640" v="55" actId="368"/>
        <pc:sldMkLst>
          <pc:docMk/>
          <pc:sldMk cId="297866595" sldId="399"/>
        </pc:sldMkLst>
      </pc:sldChg>
      <pc:sldChg chg="modNotes">
        <pc:chgData name="Tuur Muyldermans" userId="f39cb134-77ef-4f9c-93f9-4248898e97b5" providerId="ADAL" clId="{4D941131-8859-40B2-90A1-91F32102C225}" dt="2020-09-14T08:04:57.646" v="57" actId="368"/>
        <pc:sldMkLst>
          <pc:docMk/>
          <pc:sldMk cId="1660941116" sldId="400"/>
        </pc:sldMkLst>
      </pc:sldChg>
      <pc:sldChg chg="modNotes">
        <pc:chgData name="Tuur Muyldermans" userId="f39cb134-77ef-4f9c-93f9-4248898e97b5" providerId="ADAL" clId="{4D941131-8859-40B2-90A1-91F32102C225}" dt="2020-09-14T08:04:57.653" v="59" actId="368"/>
        <pc:sldMkLst>
          <pc:docMk/>
          <pc:sldMk cId="2338337070" sldId="402"/>
        </pc:sldMkLst>
      </pc:sldChg>
      <pc:sldChg chg="modNotes">
        <pc:chgData name="Tuur Muyldermans" userId="f39cb134-77ef-4f9c-93f9-4248898e97b5" providerId="ADAL" clId="{4D941131-8859-40B2-90A1-91F32102C225}" dt="2020-09-14T08:04:57.703" v="71" actId="368"/>
        <pc:sldMkLst>
          <pc:docMk/>
          <pc:sldMk cId="22039567" sldId="403"/>
        </pc:sldMkLst>
      </pc:sldChg>
      <pc:sldChg chg="modNotes">
        <pc:chgData name="Tuur Muyldermans" userId="f39cb134-77ef-4f9c-93f9-4248898e97b5" providerId="ADAL" clId="{4D941131-8859-40B2-90A1-91F32102C225}" dt="2020-09-14T08:04:57.497" v="21" actId="368"/>
        <pc:sldMkLst>
          <pc:docMk/>
          <pc:sldMk cId="3217352311" sldId="408"/>
        </pc:sldMkLst>
      </pc:sldChg>
      <pc:sldChg chg="modNotes">
        <pc:chgData name="Tuur Muyldermans" userId="f39cb134-77ef-4f9c-93f9-4248898e97b5" providerId="ADAL" clId="{4D941131-8859-40B2-90A1-91F32102C225}" dt="2020-09-14T08:04:57.681" v="65" actId="368"/>
        <pc:sldMkLst>
          <pc:docMk/>
          <pc:sldMk cId="1648396750" sldId="411"/>
        </pc:sldMkLst>
      </pc:sldChg>
    </pc:docChg>
  </pc:docChgLst>
  <pc:docChgLst>
    <pc:chgData name="Tuur Muyldermans" userId="f39cb134-77ef-4f9c-93f9-4248898e97b5" providerId="ADAL" clId="{E070FB77-612A-414F-8615-A35A16EAD78E}"/>
    <pc:docChg chg="undo custSel mod addSld delSld modSld sldOrd addSection delSection modSection">
      <pc:chgData name="Tuur Muyldermans" userId="f39cb134-77ef-4f9c-93f9-4248898e97b5" providerId="ADAL" clId="{E070FB77-612A-414F-8615-A35A16EAD78E}" dt="2020-09-03T14:35:17.793" v="8230" actId="20577"/>
      <pc:docMkLst>
        <pc:docMk/>
      </pc:docMkLst>
      <pc:sldChg chg="addSp modSp mod">
        <pc:chgData name="Tuur Muyldermans" userId="f39cb134-77ef-4f9c-93f9-4248898e97b5" providerId="ADAL" clId="{E070FB77-612A-414F-8615-A35A16EAD78E}" dt="2020-09-03T13:59:06.325" v="8082" actId="6549"/>
        <pc:sldMkLst>
          <pc:docMk/>
          <pc:sldMk cId="1385631622" sldId="256"/>
        </pc:sldMkLst>
        <pc:spChg chg="mod">
          <ac:chgData name="Tuur Muyldermans" userId="f39cb134-77ef-4f9c-93f9-4248898e97b5" providerId="ADAL" clId="{E070FB77-612A-414F-8615-A35A16EAD78E}" dt="2020-09-03T12:09:10.788" v="7277" actId="14100"/>
          <ac:spMkLst>
            <pc:docMk/>
            <pc:sldMk cId="1385631622" sldId="256"/>
            <ac:spMk id="2" creationId="{E2622651-D0AD-48B0-941E-E7F35BA32CFF}"/>
          </ac:spMkLst>
        </pc:spChg>
        <pc:spChg chg="mod">
          <ac:chgData name="Tuur Muyldermans" userId="f39cb134-77ef-4f9c-93f9-4248898e97b5" providerId="ADAL" clId="{E070FB77-612A-414F-8615-A35A16EAD78E}" dt="2020-09-03T13:59:06.325" v="8082" actId="6549"/>
          <ac:spMkLst>
            <pc:docMk/>
            <pc:sldMk cId="1385631622" sldId="256"/>
            <ac:spMk id="3" creationId="{B8ECC90A-4008-43E1-8256-D502E1020C56}"/>
          </ac:spMkLst>
        </pc:spChg>
        <pc:spChg chg="add mod">
          <ac:chgData name="Tuur Muyldermans" userId="f39cb134-77ef-4f9c-93f9-4248898e97b5" providerId="ADAL" clId="{E070FB77-612A-414F-8615-A35A16EAD78E}" dt="2020-09-03T12:10:44.444" v="7379" actId="1076"/>
          <ac:spMkLst>
            <pc:docMk/>
            <pc:sldMk cId="1385631622" sldId="256"/>
            <ac:spMk id="5" creationId="{3F4EEEA3-9637-4585-8393-9E3CD3983CF7}"/>
          </ac:spMkLst>
        </pc:spChg>
        <pc:picChg chg="add mod">
          <ac:chgData name="Tuur Muyldermans" userId="f39cb134-77ef-4f9c-93f9-4248898e97b5" providerId="ADAL" clId="{E070FB77-612A-414F-8615-A35A16EAD78E}" dt="2020-09-03T12:08:46.669" v="7276" actId="1076"/>
          <ac:picMkLst>
            <pc:docMk/>
            <pc:sldMk cId="1385631622" sldId="256"/>
            <ac:picMk id="7" creationId="{98039C47-2818-49FD-BF0A-F574368C29EA}"/>
          </ac:picMkLst>
        </pc:picChg>
      </pc:sldChg>
      <pc:sldChg chg="modSp mod">
        <pc:chgData name="Tuur Muyldermans" userId="f39cb134-77ef-4f9c-93f9-4248898e97b5" providerId="ADAL" clId="{E070FB77-612A-414F-8615-A35A16EAD78E}" dt="2020-09-03T14:00:53.948" v="8222" actId="20577"/>
        <pc:sldMkLst>
          <pc:docMk/>
          <pc:sldMk cId="2940725431" sldId="257"/>
        </pc:sldMkLst>
        <pc:spChg chg="mod">
          <ac:chgData name="Tuur Muyldermans" userId="f39cb134-77ef-4f9c-93f9-4248898e97b5" providerId="ADAL" clId="{E070FB77-612A-414F-8615-A35A16EAD78E}" dt="2020-09-03T14:00:53.948" v="8222" actId="20577"/>
          <ac:spMkLst>
            <pc:docMk/>
            <pc:sldMk cId="2940725431" sldId="257"/>
            <ac:spMk id="3" creationId="{29A952BE-C959-4A6D-83E3-5C4A16AC4B2B}"/>
          </ac:spMkLst>
        </pc:spChg>
      </pc:sldChg>
      <pc:sldChg chg="add ord">
        <pc:chgData name="Tuur Muyldermans" userId="f39cb134-77ef-4f9c-93f9-4248898e97b5" providerId="ADAL" clId="{E070FB77-612A-414F-8615-A35A16EAD78E}" dt="2020-09-02T08:14:05.694" v="4485"/>
        <pc:sldMkLst>
          <pc:docMk/>
          <pc:sldMk cId="359638398" sldId="258"/>
        </pc:sldMkLst>
      </pc:sldChg>
      <pc:sldChg chg="modSp mod">
        <pc:chgData name="Tuur Muyldermans" userId="f39cb134-77ef-4f9c-93f9-4248898e97b5" providerId="ADAL" clId="{E070FB77-612A-414F-8615-A35A16EAD78E}" dt="2020-09-03T09:59:14.600" v="7031" actId="20577"/>
        <pc:sldMkLst>
          <pc:docMk/>
          <pc:sldMk cId="3621789952" sldId="259"/>
        </pc:sldMkLst>
        <pc:spChg chg="mod">
          <ac:chgData name="Tuur Muyldermans" userId="f39cb134-77ef-4f9c-93f9-4248898e97b5" providerId="ADAL" clId="{E070FB77-612A-414F-8615-A35A16EAD78E}" dt="2020-09-03T09:59:14.600" v="7031" actId="20577"/>
          <ac:spMkLst>
            <pc:docMk/>
            <pc:sldMk cId="3621789952" sldId="259"/>
            <ac:spMk id="3" creationId="{F73FC369-E910-4E13-9C1A-978ADD6E07D4}"/>
          </ac:spMkLst>
        </pc:spChg>
      </pc:sldChg>
      <pc:sldChg chg="addSp delSp modSp add mod">
        <pc:chgData name="Tuur Muyldermans" userId="f39cb134-77ef-4f9c-93f9-4248898e97b5" providerId="ADAL" clId="{E070FB77-612A-414F-8615-A35A16EAD78E}" dt="2020-09-03T13:11:31.721" v="7700" actId="478"/>
        <pc:sldMkLst>
          <pc:docMk/>
          <pc:sldMk cId="1706242754" sldId="262"/>
        </pc:sldMkLst>
        <pc:spChg chg="del">
          <ac:chgData name="Tuur Muyldermans" userId="f39cb134-77ef-4f9c-93f9-4248898e97b5" providerId="ADAL" clId="{E070FB77-612A-414F-8615-A35A16EAD78E}" dt="2020-09-03T13:11:31.721" v="7700" actId="478"/>
          <ac:spMkLst>
            <pc:docMk/>
            <pc:sldMk cId="1706242754" sldId="262"/>
            <ac:spMk id="3" creationId="{00000000-0000-0000-0000-000000000000}"/>
          </ac:spMkLst>
        </pc:spChg>
        <pc:spChg chg="add mod">
          <ac:chgData name="Tuur Muyldermans" userId="f39cb134-77ef-4f9c-93f9-4248898e97b5" providerId="ADAL" clId="{E070FB77-612A-414F-8615-A35A16EAD78E}" dt="2020-09-03T13:11:25.686" v="7697"/>
          <ac:spMkLst>
            <pc:docMk/>
            <pc:sldMk cId="1706242754" sldId="262"/>
            <ac:spMk id="10" creationId="{FAE5C789-E9DD-41CE-9E66-80579C07FC24}"/>
          </ac:spMkLst>
        </pc:spChg>
      </pc:sldChg>
      <pc:sldChg chg="addSp delSp modSp add mod">
        <pc:chgData name="Tuur Muyldermans" userId="f39cb134-77ef-4f9c-93f9-4248898e97b5" providerId="ADAL" clId="{E070FB77-612A-414F-8615-A35A16EAD78E}" dt="2020-09-03T13:11:29.757" v="7699" actId="478"/>
        <pc:sldMkLst>
          <pc:docMk/>
          <pc:sldMk cId="2394935653" sldId="263"/>
        </pc:sldMkLst>
        <pc:spChg chg="del">
          <ac:chgData name="Tuur Muyldermans" userId="f39cb134-77ef-4f9c-93f9-4248898e97b5" providerId="ADAL" clId="{E070FB77-612A-414F-8615-A35A16EAD78E}" dt="2020-09-03T13:11:29.757" v="7699" actId="478"/>
          <ac:spMkLst>
            <pc:docMk/>
            <pc:sldMk cId="2394935653" sldId="263"/>
            <ac:spMk id="8" creationId="{00000000-0000-0000-0000-000000000000}"/>
          </ac:spMkLst>
        </pc:spChg>
        <pc:spChg chg="add mod">
          <ac:chgData name="Tuur Muyldermans" userId="f39cb134-77ef-4f9c-93f9-4248898e97b5" providerId="ADAL" clId="{E070FB77-612A-414F-8615-A35A16EAD78E}" dt="2020-09-03T13:11:26.974" v="7698"/>
          <ac:spMkLst>
            <pc:docMk/>
            <pc:sldMk cId="2394935653" sldId="263"/>
            <ac:spMk id="9" creationId="{E5DDBD3C-1ADE-4519-A9F0-6CE94C463BE4}"/>
          </ac:spMkLst>
        </pc:spChg>
      </pc:sldChg>
      <pc:sldChg chg="add del">
        <pc:chgData name="Tuur Muyldermans" userId="f39cb134-77ef-4f9c-93f9-4248898e97b5" providerId="ADAL" clId="{E070FB77-612A-414F-8615-A35A16EAD78E}" dt="2020-09-02T08:45:18.959" v="5372" actId="47"/>
        <pc:sldMkLst>
          <pc:docMk/>
          <pc:sldMk cId="3394072532" sldId="264"/>
        </pc:sldMkLst>
      </pc:sldChg>
      <pc:sldChg chg="modSp">
        <pc:chgData name="Tuur Muyldermans" userId="f39cb134-77ef-4f9c-93f9-4248898e97b5" providerId="ADAL" clId="{E070FB77-612A-414F-8615-A35A16EAD78E}" dt="2020-09-03T12:20:47.144" v="7400" actId="20577"/>
        <pc:sldMkLst>
          <pc:docMk/>
          <pc:sldMk cId="2530332879" sldId="265"/>
        </pc:sldMkLst>
        <pc:graphicFrameChg chg="mod">
          <ac:chgData name="Tuur Muyldermans" userId="f39cb134-77ef-4f9c-93f9-4248898e97b5" providerId="ADAL" clId="{E070FB77-612A-414F-8615-A35A16EAD78E}" dt="2020-09-03T12:20:47.144" v="7400" actId="20577"/>
          <ac:graphicFrameMkLst>
            <pc:docMk/>
            <pc:sldMk cId="2530332879" sldId="265"/>
            <ac:graphicFrameMk id="5" creationId="{B63F5CF6-93ED-489D-A066-595613821991}"/>
          </ac:graphicFrameMkLst>
        </pc:graphicFrameChg>
      </pc:sldChg>
      <pc:sldChg chg="add mod ord modShow">
        <pc:chgData name="Tuur Muyldermans" userId="f39cb134-77ef-4f9c-93f9-4248898e97b5" providerId="ADAL" clId="{E070FB77-612A-414F-8615-A35A16EAD78E}" dt="2020-09-03T13:27:15.760" v="7880" actId="729"/>
        <pc:sldMkLst>
          <pc:docMk/>
          <pc:sldMk cId="2101337921" sldId="268"/>
        </pc:sldMkLst>
      </pc:sldChg>
      <pc:sldChg chg="add del">
        <pc:chgData name="Tuur Muyldermans" userId="f39cb134-77ef-4f9c-93f9-4248898e97b5" providerId="ADAL" clId="{E070FB77-612A-414F-8615-A35A16EAD78E}" dt="2020-09-03T13:26:41.639" v="7872" actId="2696"/>
        <pc:sldMkLst>
          <pc:docMk/>
          <pc:sldMk cId="3843688231" sldId="268"/>
        </pc:sldMkLst>
      </pc:sldChg>
      <pc:sldChg chg="modSp mod">
        <pc:chgData name="Tuur Muyldermans" userId="f39cb134-77ef-4f9c-93f9-4248898e97b5" providerId="ADAL" clId="{E070FB77-612A-414F-8615-A35A16EAD78E}" dt="2020-09-03T12:28:46.719" v="7410" actId="20577"/>
        <pc:sldMkLst>
          <pc:docMk/>
          <pc:sldMk cId="2601306828" sldId="269"/>
        </pc:sldMkLst>
        <pc:spChg chg="mod">
          <ac:chgData name="Tuur Muyldermans" userId="f39cb134-77ef-4f9c-93f9-4248898e97b5" providerId="ADAL" clId="{E070FB77-612A-414F-8615-A35A16EAD78E}" dt="2020-09-03T12:28:46.719" v="7410" actId="20577"/>
          <ac:spMkLst>
            <pc:docMk/>
            <pc:sldMk cId="2601306828" sldId="269"/>
            <ac:spMk id="3" creationId="{7D87918B-A388-4258-9F4A-3A99A231E4F7}"/>
          </ac:spMkLst>
        </pc:spChg>
      </pc:sldChg>
      <pc:sldChg chg="add del">
        <pc:chgData name="Tuur Muyldermans" userId="f39cb134-77ef-4f9c-93f9-4248898e97b5" providerId="ADAL" clId="{E070FB77-612A-414F-8615-A35A16EAD78E}" dt="2020-08-28T09:36:14.622" v="4124" actId="47"/>
        <pc:sldMkLst>
          <pc:docMk/>
          <pc:sldMk cId="589470103" sldId="271"/>
        </pc:sldMkLst>
      </pc:sldChg>
      <pc:sldChg chg="modSp mod">
        <pc:chgData name="Tuur Muyldermans" userId="f39cb134-77ef-4f9c-93f9-4248898e97b5" providerId="ADAL" clId="{E070FB77-612A-414F-8615-A35A16EAD78E}" dt="2020-09-03T12:40:22.807" v="7451" actId="20577"/>
        <pc:sldMkLst>
          <pc:docMk/>
          <pc:sldMk cId="2994016653" sldId="276"/>
        </pc:sldMkLst>
        <pc:spChg chg="mod">
          <ac:chgData name="Tuur Muyldermans" userId="f39cb134-77ef-4f9c-93f9-4248898e97b5" providerId="ADAL" clId="{E070FB77-612A-414F-8615-A35A16EAD78E}" dt="2020-09-03T12:40:22.807" v="7451" actId="20577"/>
          <ac:spMkLst>
            <pc:docMk/>
            <pc:sldMk cId="2994016653" sldId="276"/>
            <ac:spMk id="2" creationId="{F8061761-01A4-4755-8D50-68C6F300DB3E}"/>
          </ac:spMkLst>
        </pc:spChg>
      </pc:sldChg>
      <pc:sldChg chg="modSp mod">
        <pc:chgData name="Tuur Muyldermans" userId="f39cb134-77ef-4f9c-93f9-4248898e97b5" providerId="ADAL" clId="{E070FB77-612A-414F-8615-A35A16EAD78E}" dt="2020-09-03T12:40:24.926" v="7454" actId="20577"/>
        <pc:sldMkLst>
          <pc:docMk/>
          <pc:sldMk cId="2494570722" sldId="277"/>
        </pc:sldMkLst>
        <pc:spChg chg="mod">
          <ac:chgData name="Tuur Muyldermans" userId="f39cb134-77ef-4f9c-93f9-4248898e97b5" providerId="ADAL" clId="{E070FB77-612A-414F-8615-A35A16EAD78E}" dt="2020-09-03T12:40:24.926" v="7454" actId="20577"/>
          <ac:spMkLst>
            <pc:docMk/>
            <pc:sldMk cId="2494570722" sldId="277"/>
            <ac:spMk id="2" creationId="{F95E10F1-2ACB-4644-AB8A-784BF63D28A7}"/>
          </ac:spMkLst>
        </pc:spChg>
      </pc:sldChg>
      <pc:sldChg chg="modSp mod ord">
        <pc:chgData name="Tuur Muyldermans" userId="f39cb134-77ef-4f9c-93f9-4248898e97b5" providerId="ADAL" clId="{E070FB77-612A-414F-8615-A35A16EAD78E}" dt="2020-09-03T12:41:03.399" v="7464" actId="20577"/>
        <pc:sldMkLst>
          <pc:docMk/>
          <pc:sldMk cId="4070207772" sldId="278"/>
        </pc:sldMkLst>
        <pc:spChg chg="mod">
          <ac:chgData name="Tuur Muyldermans" userId="f39cb134-77ef-4f9c-93f9-4248898e97b5" providerId="ADAL" clId="{E070FB77-612A-414F-8615-A35A16EAD78E}" dt="2020-09-03T12:41:03.399" v="7464" actId="20577"/>
          <ac:spMkLst>
            <pc:docMk/>
            <pc:sldMk cId="4070207772" sldId="278"/>
            <ac:spMk id="2" creationId="{B63CA0CA-7258-4433-A4B0-56E1A99BBA41}"/>
          </ac:spMkLst>
        </pc:spChg>
      </pc:sldChg>
      <pc:sldChg chg="del">
        <pc:chgData name="Tuur Muyldermans" userId="f39cb134-77ef-4f9c-93f9-4248898e97b5" providerId="ADAL" clId="{E070FB77-612A-414F-8615-A35A16EAD78E}" dt="2020-09-03T12:17:56.562" v="7380" actId="47"/>
        <pc:sldMkLst>
          <pc:docMk/>
          <pc:sldMk cId="785943653" sldId="284"/>
        </pc:sldMkLst>
      </pc:sldChg>
      <pc:sldChg chg="modSp mod">
        <pc:chgData name="Tuur Muyldermans" userId="f39cb134-77ef-4f9c-93f9-4248898e97b5" providerId="ADAL" clId="{E070FB77-612A-414F-8615-A35A16EAD78E}" dt="2020-08-26T06:42:58.267" v="188" actId="20577"/>
        <pc:sldMkLst>
          <pc:docMk/>
          <pc:sldMk cId="3215438306" sldId="292"/>
        </pc:sldMkLst>
        <pc:spChg chg="mod">
          <ac:chgData name="Tuur Muyldermans" userId="f39cb134-77ef-4f9c-93f9-4248898e97b5" providerId="ADAL" clId="{E070FB77-612A-414F-8615-A35A16EAD78E}" dt="2020-08-26T06:42:58.267" v="188" actId="20577"/>
          <ac:spMkLst>
            <pc:docMk/>
            <pc:sldMk cId="3215438306" sldId="292"/>
            <ac:spMk id="3" creationId="{38A1582C-94B4-462C-8BE6-8AD33599FF22}"/>
          </ac:spMkLst>
        </pc:spChg>
      </pc:sldChg>
      <pc:sldChg chg="del">
        <pc:chgData name="Tuur Muyldermans" userId="f39cb134-77ef-4f9c-93f9-4248898e97b5" providerId="ADAL" clId="{E070FB77-612A-414F-8615-A35A16EAD78E}" dt="2020-09-03T12:57:37.243" v="7477" actId="47"/>
        <pc:sldMkLst>
          <pc:docMk/>
          <pc:sldMk cId="1568603949" sldId="300"/>
        </pc:sldMkLst>
      </pc:sldChg>
      <pc:sldChg chg="del">
        <pc:chgData name="Tuur Muyldermans" userId="f39cb134-77ef-4f9c-93f9-4248898e97b5" providerId="ADAL" clId="{E070FB77-612A-414F-8615-A35A16EAD78E}" dt="2020-09-03T12:17:56.562" v="7380" actId="47"/>
        <pc:sldMkLst>
          <pc:docMk/>
          <pc:sldMk cId="1638957615" sldId="307"/>
        </pc:sldMkLst>
      </pc:sldChg>
      <pc:sldChg chg="del">
        <pc:chgData name="Tuur Muyldermans" userId="f39cb134-77ef-4f9c-93f9-4248898e97b5" providerId="ADAL" clId="{E070FB77-612A-414F-8615-A35A16EAD78E}" dt="2020-09-03T12:17:56.562" v="7380" actId="47"/>
        <pc:sldMkLst>
          <pc:docMk/>
          <pc:sldMk cId="672964312" sldId="308"/>
        </pc:sldMkLst>
      </pc:sldChg>
      <pc:sldChg chg="del">
        <pc:chgData name="Tuur Muyldermans" userId="f39cb134-77ef-4f9c-93f9-4248898e97b5" providerId="ADAL" clId="{E070FB77-612A-414F-8615-A35A16EAD78E}" dt="2020-09-03T12:17:56.562" v="7380" actId="47"/>
        <pc:sldMkLst>
          <pc:docMk/>
          <pc:sldMk cId="2145153261" sldId="309"/>
        </pc:sldMkLst>
      </pc:sldChg>
      <pc:sldChg chg="del">
        <pc:chgData name="Tuur Muyldermans" userId="f39cb134-77ef-4f9c-93f9-4248898e97b5" providerId="ADAL" clId="{E070FB77-612A-414F-8615-A35A16EAD78E}" dt="2020-09-03T12:17:56.562" v="7380" actId="47"/>
        <pc:sldMkLst>
          <pc:docMk/>
          <pc:sldMk cId="753343859" sldId="310"/>
        </pc:sldMkLst>
      </pc:sldChg>
      <pc:sldChg chg="del">
        <pc:chgData name="Tuur Muyldermans" userId="f39cb134-77ef-4f9c-93f9-4248898e97b5" providerId="ADAL" clId="{E070FB77-612A-414F-8615-A35A16EAD78E}" dt="2020-09-03T12:17:56.562" v="7380" actId="47"/>
        <pc:sldMkLst>
          <pc:docMk/>
          <pc:sldMk cId="1714281705" sldId="311"/>
        </pc:sldMkLst>
      </pc:sldChg>
      <pc:sldChg chg="del">
        <pc:chgData name="Tuur Muyldermans" userId="f39cb134-77ef-4f9c-93f9-4248898e97b5" providerId="ADAL" clId="{E070FB77-612A-414F-8615-A35A16EAD78E}" dt="2020-09-03T12:17:56.562" v="7380" actId="47"/>
        <pc:sldMkLst>
          <pc:docMk/>
          <pc:sldMk cId="530815026" sldId="312"/>
        </pc:sldMkLst>
      </pc:sldChg>
      <pc:sldChg chg="del">
        <pc:chgData name="Tuur Muyldermans" userId="f39cb134-77ef-4f9c-93f9-4248898e97b5" providerId="ADAL" clId="{E070FB77-612A-414F-8615-A35A16EAD78E}" dt="2020-09-03T12:17:56.562" v="7380" actId="47"/>
        <pc:sldMkLst>
          <pc:docMk/>
          <pc:sldMk cId="1367417837" sldId="313"/>
        </pc:sldMkLst>
      </pc:sldChg>
      <pc:sldChg chg="del">
        <pc:chgData name="Tuur Muyldermans" userId="f39cb134-77ef-4f9c-93f9-4248898e97b5" providerId="ADAL" clId="{E070FB77-612A-414F-8615-A35A16EAD78E}" dt="2020-09-03T12:17:56.562" v="7380" actId="47"/>
        <pc:sldMkLst>
          <pc:docMk/>
          <pc:sldMk cId="253412290" sldId="314"/>
        </pc:sldMkLst>
      </pc:sldChg>
      <pc:sldChg chg="del">
        <pc:chgData name="Tuur Muyldermans" userId="f39cb134-77ef-4f9c-93f9-4248898e97b5" providerId="ADAL" clId="{E070FB77-612A-414F-8615-A35A16EAD78E}" dt="2020-09-03T12:17:56.562" v="7380" actId="47"/>
        <pc:sldMkLst>
          <pc:docMk/>
          <pc:sldMk cId="1448188993" sldId="315"/>
        </pc:sldMkLst>
      </pc:sldChg>
      <pc:sldChg chg="del">
        <pc:chgData name="Tuur Muyldermans" userId="f39cb134-77ef-4f9c-93f9-4248898e97b5" providerId="ADAL" clId="{E070FB77-612A-414F-8615-A35A16EAD78E}" dt="2020-09-03T12:17:56.562" v="7380" actId="47"/>
        <pc:sldMkLst>
          <pc:docMk/>
          <pc:sldMk cId="3873830570" sldId="316"/>
        </pc:sldMkLst>
      </pc:sldChg>
      <pc:sldChg chg="del">
        <pc:chgData name="Tuur Muyldermans" userId="f39cb134-77ef-4f9c-93f9-4248898e97b5" providerId="ADAL" clId="{E070FB77-612A-414F-8615-A35A16EAD78E}" dt="2020-09-03T12:17:56.562" v="7380" actId="47"/>
        <pc:sldMkLst>
          <pc:docMk/>
          <pc:sldMk cId="214427740" sldId="317"/>
        </pc:sldMkLst>
      </pc:sldChg>
      <pc:sldChg chg="addSp delSp modSp mod setBg">
        <pc:chgData name="Tuur Muyldermans" userId="f39cb134-77ef-4f9c-93f9-4248898e97b5" providerId="ADAL" clId="{E070FB77-612A-414F-8615-A35A16EAD78E}" dt="2020-09-03T12:01:19.401" v="7173" actId="26606"/>
        <pc:sldMkLst>
          <pc:docMk/>
          <pc:sldMk cId="335234025" sldId="321"/>
        </pc:sldMkLst>
        <pc:spChg chg="mod">
          <ac:chgData name="Tuur Muyldermans" userId="f39cb134-77ef-4f9c-93f9-4248898e97b5" providerId="ADAL" clId="{E070FB77-612A-414F-8615-A35A16EAD78E}" dt="2020-09-03T12:01:19.401" v="7173" actId="26606"/>
          <ac:spMkLst>
            <pc:docMk/>
            <pc:sldMk cId="335234025" sldId="321"/>
            <ac:spMk id="2" creationId="{56ACD201-87DA-44F9-9339-B5B44036024F}"/>
          </ac:spMkLst>
        </pc:spChg>
        <pc:spChg chg="add del mod">
          <ac:chgData name="Tuur Muyldermans" userId="f39cb134-77ef-4f9c-93f9-4248898e97b5" providerId="ADAL" clId="{E070FB77-612A-414F-8615-A35A16EAD78E}" dt="2020-09-03T12:01:19.401" v="7173" actId="26606"/>
          <ac:spMkLst>
            <pc:docMk/>
            <pc:sldMk cId="335234025" sldId="321"/>
            <ac:spMk id="3" creationId="{5CAD18AB-50E3-456E-AAC2-7ABC74762534}"/>
          </ac:spMkLst>
        </pc:spChg>
        <pc:spChg chg="add del">
          <ac:chgData name="Tuur Muyldermans" userId="f39cb134-77ef-4f9c-93f9-4248898e97b5" providerId="ADAL" clId="{E070FB77-612A-414F-8615-A35A16EAD78E}" dt="2020-09-03T12:01:19.352" v="7172" actId="26606"/>
          <ac:spMkLst>
            <pc:docMk/>
            <pc:sldMk cId="335234025" sldId="321"/>
            <ac:spMk id="9" creationId="{2F56F8EA-3356-4455-9899-320874F6E465}"/>
          </ac:spMkLst>
        </pc:spChg>
        <pc:spChg chg="add">
          <ac:chgData name="Tuur Muyldermans" userId="f39cb134-77ef-4f9c-93f9-4248898e97b5" providerId="ADAL" clId="{E070FB77-612A-414F-8615-A35A16EAD78E}" dt="2020-09-03T12:01:19.401" v="7173" actId="26606"/>
          <ac:spMkLst>
            <pc:docMk/>
            <pc:sldMk cId="335234025" sldId="321"/>
            <ac:spMk id="11" creationId="{46C2E80F-49A6-4372-B103-219D417A55ED}"/>
          </ac:spMkLst>
        </pc:spChg>
        <pc:graphicFrameChg chg="add del">
          <ac:chgData name="Tuur Muyldermans" userId="f39cb134-77ef-4f9c-93f9-4248898e97b5" providerId="ADAL" clId="{E070FB77-612A-414F-8615-A35A16EAD78E}" dt="2020-09-03T12:01:19.352" v="7172" actId="26606"/>
          <ac:graphicFrameMkLst>
            <pc:docMk/>
            <pc:sldMk cId="335234025" sldId="321"/>
            <ac:graphicFrameMk id="5" creationId="{DD2010E8-A33F-40D4-AE7D-68B04C6F748C}"/>
          </ac:graphicFrameMkLst>
        </pc:graphicFrameChg>
        <pc:graphicFrameChg chg="add">
          <ac:chgData name="Tuur Muyldermans" userId="f39cb134-77ef-4f9c-93f9-4248898e97b5" providerId="ADAL" clId="{E070FB77-612A-414F-8615-A35A16EAD78E}" dt="2020-09-03T12:01:19.401" v="7173" actId="26606"/>
          <ac:graphicFrameMkLst>
            <pc:docMk/>
            <pc:sldMk cId="335234025" sldId="321"/>
            <ac:graphicFrameMk id="12" creationId="{2C662A09-B300-4A90-B80C-60FE88C9020C}"/>
          </ac:graphicFrameMkLst>
        </pc:graphicFrameChg>
      </pc:sldChg>
      <pc:sldChg chg="addSp delSp modSp mod setBg">
        <pc:chgData name="Tuur Muyldermans" userId="f39cb134-77ef-4f9c-93f9-4248898e97b5" providerId="ADAL" clId="{E070FB77-612A-414F-8615-A35A16EAD78E}" dt="2020-09-03T12:01:45.121" v="7178" actId="26606"/>
        <pc:sldMkLst>
          <pc:docMk/>
          <pc:sldMk cId="3467435310" sldId="322"/>
        </pc:sldMkLst>
        <pc:spChg chg="mod">
          <ac:chgData name="Tuur Muyldermans" userId="f39cb134-77ef-4f9c-93f9-4248898e97b5" providerId="ADAL" clId="{E070FB77-612A-414F-8615-A35A16EAD78E}" dt="2020-09-03T12:01:45.121" v="7178" actId="26606"/>
          <ac:spMkLst>
            <pc:docMk/>
            <pc:sldMk cId="3467435310" sldId="322"/>
            <ac:spMk id="2" creationId="{56ACD201-87DA-44F9-9339-B5B44036024F}"/>
          </ac:spMkLst>
        </pc:spChg>
        <pc:spChg chg="mod">
          <ac:chgData name="Tuur Muyldermans" userId="f39cb134-77ef-4f9c-93f9-4248898e97b5" providerId="ADAL" clId="{E070FB77-612A-414F-8615-A35A16EAD78E}" dt="2020-09-03T12:01:45.121" v="7178" actId="26606"/>
          <ac:spMkLst>
            <pc:docMk/>
            <pc:sldMk cId="3467435310" sldId="322"/>
            <ac:spMk id="5" creationId="{59911073-E8B8-477D-BCCB-A2812F4C89F0}"/>
          </ac:spMkLst>
        </pc:spChg>
        <pc:spChg chg="add del">
          <ac:chgData name="Tuur Muyldermans" userId="f39cb134-77ef-4f9c-93f9-4248898e97b5" providerId="ADAL" clId="{E070FB77-612A-414F-8615-A35A16EAD78E}" dt="2020-09-03T12:01:40.865" v="7175" actId="26606"/>
          <ac:spMkLst>
            <pc:docMk/>
            <pc:sldMk cId="3467435310" sldId="322"/>
            <ac:spMk id="10" creationId="{5E39A796-BE83-48B1-B33F-35C4A32AAB57}"/>
          </ac:spMkLst>
        </pc:spChg>
        <pc:spChg chg="add del">
          <ac:chgData name="Tuur Muyldermans" userId="f39cb134-77ef-4f9c-93f9-4248898e97b5" providerId="ADAL" clId="{E070FB77-612A-414F-8615-A35A16EAD78E}" dt="2020-09-03T12:01:40.865" v="7175" actId="26606"/>
          <ac:spMkLst>
            <pc:docMk/>
            <pc:sldMk cId="3467435310" sldId="322"/>
            <ac:spMk id="12" creationId="{72F84B47-E267-4194-8194-831DB7B5547F}"/>
          </ac:spMkLst>
        </pc:spChg>
        <pc:spChg chg="add del">
          <ac:chgData name="Tuur Muyldermans" userId="f39cb134-77ef-4f9c-93f9-4248898e97b5" providerId="ADAL" clId="{E070FB77-612A-414F-8615-A35A16EAD78E}" dt="2020-09-03T12:01:45.112" v="7177" actId="26606"/>
          <ac:spMkLst>
            <pc:docMk/>
            <pc:sldMk cId="3467435310" sldId="322"/>
            <ac:spMk id="15" creationId="{201CC55D-ED54-4C5C-95E6-10947BD1103B}"/>
          </ac:spMkLst>
        </pc:spChg>
        <pc:spChg chg="add del">
          <ac:chgData name="Tuur Muyldermans" userId="f39cb134-77ef-4f9c-93f9-4248898e97b5" providerId="ADAL" clId="{E070FB77-612A-414F-8615-A35A16EAD78E}" dt="2020-09-03T12:01:45.112" v="7177" actId="26606"/>
          <ac:spMkLst>
            <pc:docMk/>
            <pc:sldMk cId="3467435310" sldId="322"/>
            <ac:spMk id="16" creationId="{3873B707-463F-40B0-8227-E8CC6C67EB25}"/>
          </ac:spMkLst>
        </pc:spChg>
        <pc:spChg chg="add del">
          <ac:chgData name="Tuur Muyldermans" userId="f39cb134-77ef-4f9c-93f9-4248898e97b5" providerId="ADAL" clId="{E070FB77-612A-414F-8615-A35A16EAD78E}" dt="2020-09-03T12:01:45.112" v="7177" actId="26606"/>
          <ac:spMkLst>
            <pc:docMk/>
            <pc:sldMk cId="3467435310" sldId="322"/>
            <ac:spMk id="18" creationId="{C13237C8-E62C-4F0D-A318-BD6FB6C2D138}"/>
          </ac:spMkLst>
        </pc:spChg>
        <pc:spChg chg="add del">
          <ac:chgData name="Tuur Muyldermans" userId="f39cb134-77ef-4f9c-93f9-4248898e97b5" providerId="ADAL" clId="{E070FB77-612A-414F-8615-A35A16EAD78E}" dt="2020-09-03T12:01:45.112" v="7177" actId="26606"/>
          <ac:spMkLst>
            <pc:docMk/>
            <pc:sldMk cId="3467435310" sldId="322"/>
            <ac:spMk id="20" creationId="{19C9EAEA-39D0-4B0E-A0EB-51E7B26740B1}"/>
          </ac:spMkLst>
        </pc:spChg>
        <pc:spChg chg="add">
          <ac:chgData name="Tuur Muyldermans" userId="f39cb134-77ef-4f9c-93f9-4248898e97b5" providerId="ADAL" clId="{E070FB77-612A-414F-8615-A35A16EAD78E}" dt="2020-09-03T12:01:45.121" v="7178" actId="26606"/>
          <ac:spMkLst>
            <pc:docMk/>
            <pc:sldMk cId="3467435310" sldId="322"/>
            <ac:spMk id="22" creationId="{5E39A796-BE83-48B1-B33F-35C4A32AAB57}"/>
          </ac:spMkLst>
        </pc:spChg>
        <pc:spChg chg="add">
          <ac:chgData name="Tuur Muyldermans" userId="f39cb134-77ef-4f9c-93f9-4248898e97b5" providerId="ADAL" clId="{E070FB77-612A-414F-8615-A35A16EAD78E}" dt="2020-09-03T12:01:45.121" v="7178" actId="26606"/>
          <ac:spMkLst>
            <pc:docMk/>
            <pc:sldMk cId="3467435310" sldId="322"/>
            <ac:spMk id="23" creationId="{72F84B47-E267-4194-8194-831DB7B5547F}"/>
          </ac:spMkLst>
        </pc:spChg>
        <pc:grpChg chg="add del">
          <ac:chgData name="Tuur Muyldermans" userId="f39cb134-77ef-4f9c-93f9-4248898e97b5" providerId="ADAL" clId="{E070FB77-612A-414F-8615-A35A16EAD78E}" dt="2020-09-03T12:01:45.112" v="7177" actId="26606"/>
          <ac:grpSpMkLst>
            <pc:docMk/>
            <pc:sldMk cId="3467435310" sldId="322"/>
            <ac:grpSpMk id="17" creationId="{1DE889C7-FAD6-4397-98E2-05D503484459}"/>
          </ac:grpSpMkLst>
        </pc:grpChg>
        <pc:picChg chg="add del mod">
          <ac:chgData name="Tuur Muyldermans" userId="f39cb134-77ef-4f9c-93f9-4248898e97b5" providerId="ADAL" clId="{E070FB77-612A-414F-8615-A35A16EAD78E}" dt="2020-09-03T10:10:59.167" v="7102" actId="21"/>
          <ac:picMkLst>
            <pc:docMk/>
            <pc:sldMk cId="3467435310" sldId="322"/>
            <ac:picMk id="3" creationId="{92B0A9F3-221F-46F4-9669-529DA0564626}"/>
          </ac:picMkLst>
        </pc:picChg>
        <pc:picChg chg="mod ord">
          <ac:chgData name="Tuur Muyldermans" userId="f39cb134-77ef-4f9c-93f9-4248898e97b5" providerId="ADAL" clId="{E070FB77-612A-414F-8615-A35A16EAD78E}" dt="2020-09-03T12:01:45.121" v="7178" actId="26606"/>
          <ac:picMkLst>
            <pc:docMk/>
            <pc:sldMk cId="3467435310" sldId="322"/>
            <ac:picMk id="4" creationId="{5120E765-E273-41E8-9F3D-A0A4BCC61FF7}"/>
          </ac:picMkLst>
        </pc:picChg>
      </pc:sldChg>
      <pc:sldChg chg="addSp delSp modSp mod setBg">
        <pc:chgData name="Tuur Muyldermans" userId="f39cb134-77ef-4f9c-93f9-4248898e97b5" providerId="ADAL" clId="{E070FB77-612A-414F-8615-A35A16EAD78E}" dt="2020-09-03T12:01:51.989" v="7179" actId="26606"/>
        <pc:sldMkLst>
          <pc:docMk/>
          <pc:sldMk cId="706731200" sldId="323"/>
        </pc:sldMkLst>
        <pc:spChg chg="mod">
          <ac:chgData name="Tuur Muyldermans" userId="f39cb134-77ef-4f9c-93f9-4248898e97b5" providerId="ADAL" clId="{E070FB77-612A-414F-8615-A35A16EAD78E}" dt="2020-09-03T12:01:51.989" v="7179" actId="26606"/>
          <ac:spMkLst>
            <pc:docMk/>
            <pc:sldMk cId="706731200" sldId="323"/>
            <ac:spMk id="2" creationId="{56ACD201-87DA-44F9-9339-B5B44036024F}"/>
          </ac:spMkLst>
        </pc:spChg>
        <pc:spChg chg="mod">
          <ac:chgData name="Tuur Muyldermans" userId="f39cb134-77ef-4f9c-93f9-4248898e97b5" providerId="ADAL" clId="{E070FB77-612A-414F-8615-A35A16EAD78E}" dt="2020-09-03T12:01:51.989" v="7179" actId="26606"/>
          <ac:spMkLst>
            <pc:docMk/>
            <pc:sldMk cId="706731200" sldId="323"/>
            <ac:spMk id="5" creationId="{59911073-E8B8-477D-BCCB-A2812F4C89F0}"/>
          </ac:spMkLst>
        </pc:spChg>
        <pc:spChg chg="add">
          <ac:chgData name="Tuur Muyldermans" userId="f39cb134-77ef-4f9c-93f9-4248898e97b5" providerId="ADAL" clId="{E070FB77-612A-414F-8615-A35A16EAD78E}" dt="2020-09-03T12:01:51.989" v="7179" actId="26606"/>
          <ac:spMkLst>
            <pc:docMk/>
            <pc:sldMk cId="706731200" sldId="323"/>
            <ac:spMk id="10" creationId="{5E39A796-BE83-48B1-B33F-35C4A32AAB57}"/>
          </ac:spMkLst>
        </pc:spChg>
        <pc:spChg chg="add">
          <ac:chgData name="Tuur Muyldermans" userId="f39cb134-77ef-4f9c-93f9-4248898e97b5" providerId="ADAL" clId="{E070FB77-612A-414F-8615-A35A16EAD78E}" dt="2020-09-03T12:01:51.989" v="7179" actId="26606"/>
          <ac:spMkLst>
            <pc:docMk/>
            <pc:sldMk cId="706731200" sldId="323"/>
            <ac:spMk id="12" creationId="{72F84B47-E267-4194-8194-831DB7B5547F}"/>
          </ac:spMkLst>
        </pc:spChg>
        <pc:picChg chg="add mod">
          <ac:chgData name="Tuur Muyldermans" userId="f39cb134-77ef-4f9c-93f9-4248898e97b5" providerId="ADAL" clId="{E070FB77-612A-414F-8615-A35A16EAD78E}" dt="2020-09-03T12:01:51.989" v="7179" actId="26606"/>
          <ac:picMkLst>
            <pc:docMk/>
            <pc:sldMk cId="706731200" sldId="323"/>
            <ac:picMk id="3" creationId="{C3E77670-AA21-46D9-B00F-1C0E718C13BD}"/>
          </ac:picMkLst>
        </pc:picChg>
        <pc:picChg chg="del">
          <ac:chgData name="Tuur Muyldermans" userId="f39cb134-77ef-4f9c-93f9-4248898e97b5" providerId="ADAL" clId="{E070FB77-612A-414F-8615-A35A16EAD78E}" dt="2020-09-03T10:13:22.087" v="7105" actId="478"/>
          <ac:picMkLst>
            <pc:docMk/>
            <pc:sldMk cId="706731200" sldId="323"/>
            <ac:picMk id="7" creationId="{E00DDE56-8A09-461F-92FA-E685CDC2BC28}"/>
          </ac:picMkLst>
        </pc:picChg>
      </pc:sldChg>
      <pc:sldChg chg="addSp delSp modSp mod setBg">
        <pc:chgData name="Tuur Muyldermans" userId="f39cb134-77ef-4f9c-93f9-4248898e97b5" providerId="ADAL" clId="{E070FB77-612A-414F-8615-A35A16EAD78E}" dt="2020-09-03T12:02:04.508" v="7182" actId="26606"/>
        <pc:sldMkLst>
          <pc:docMk/>
          <pc:sldMk cId="979992930" sldId="324"/>
        </pc:sldMkLst>
        <pc:spChg chg="mod">
          <ac:chgData name="Tuur Muyldermans" userId="f39cb134-77ef-4f9c-93f9-4248898e97b5" providerId="ADAL" clId="{E070FB77-612A-414F-8615-A35A16EAD78E}" dt="2020-09-03T12:02:04.508" v="7182" actId="26606"/>
          <ac:spMkLst>
            <pc:docMk/>
            <pc:sldMk cId="979992930" sldId="324"/>
            <ac:spMk id="2" creationId="{19FE4B8C-7EC6-468D-9694-0D9E73967C0B}"/>
          </ac:spMkLst>
        </pc:spChg>
        <pc:spChg chg="mod">
          <ac:chgData name="Tuur Muyldermans" userId="f39cb134-77ef-4f9c-93f9-4248898e97b5" providerId="ADAL" clId="{E070FB77-612A-414F-8615-A35A16EAD78E}" dt="2020-09-03T12:02:04.508" v="7182" actId="26606"/>
          <ac:spMkLst>
            <pc:docMk/>
            <pc:sldMk cId="979992930" sldId="324"/>
            <ac:spMk id="3" creationId="{E5C8331A-CDD2-4472-B787-4F628F8EF577}"/>
          </ac:spMkLst>
        </pc:spChg>
        <pc:spChg chg="add del">
          <ac:chgData name="Tuur Muyldermans" userId="f39cb134-77ef-4f9c-93f9-4248898e97b5" providerId="ADAL" clId="{E070FB77-612A-414F-8615-A35A16EAD78E}" dt="2020-09-03T12:02:04.500" v="7181" actId="26606"/>
          <ac:spMkLst>
            <pc:docMk/>
            <pc:sldMk cId="979992930" sldId="324"/>
            <ac:spMk id="9" creationId="{5E39A796-BE83-48B1-B33F-35C4A32AAB57}"/>
          </ac:spMkLst>
        </pc:spChg>
        <pc:spChg chg="add del">
          <ac:chgData name="Tuur Muyldermans" userId="f39cb134-77ef-4f9c-93f9-4248898e97b5" providerId="ADAL" clId="{E070FB77-612A-414F-8615-A35A16EAD78E}" dt="2020-09-03T12:02:04.500" v="7181" actId="26606"/>
          <ac:spMkLst>
            <pc:docMk/>
            <pc:sldMk cId="979992930" sldId="324"/>
            <ac:spMk id="11" creationId="{72F84B47-E267-4194-8194-831DB7B5547F}"/>
          </ac:spMkLst>
        </pc:spChg>
        <pc:spChg chg="add">
          <ac:chgData name="Tuur Muyldermans" userId="f39cb134-77ef-4f9c-93f9-4248898e97b5" providerId="ADAL" clId="{E070FB77-612A-414F-8615-A35A16EAD78E}" dt="2020-09-03T12:02:04.508" v="7182" actId="26606"/>
          <ac:spMkLst>
            <pc:docMk/>
            <pc:sldMk cId="979992930" sldId="324"/>
            <ac:spMk id="13" creationId="{46F7435D-E3DB-47B1-BA61-B00ACC83A9DE}"/>
          </ac:spMkLst>
        </pc:spChg>
        <pc:spChg chg="add">
          <ac:chgData name="Tuur Muyldermans" userId="f39cb134-77ef-4f9c-93f9-4248898e97b5" providerId="ADAL" clId="{E070FB77-612A-414F-8615-A35A16EAD78E}" dt="2020-09-03T12:02:04.508" v="7182" actId="26606"/>
          <ac:spMkLst>
            <pc:docMk/>
            <pc:sldMk cId="979992930" sldId="324"/>
            <ac:spMk id="14" creationId="{F263A0B5-F8C4-4116-809F-78A768EA79A6}"/>
          </ac:spMkLst>
        </pc:spChg>
        <pc:picChg chg="mod">
          <ac:chgData name="Tuur Muyldermans" userId="f39cb134-77ef-4f9c-93f9-4248898e97b5" providerId="ADAL" clId="{E070FB77-612A-414F-8615-A35A16EAD78E}" dt="2020-09-03T12:02:04.508" v="7182" actId="26606"/>
          <ac:picMkLst>
            <pc:docMk/>
            <pc:sldMk cId="979992930" sldId="324"/>
            <ac:picMk id="4" creationId="{DB8DC1BF-5B37-4AA9-802F-D3A4255F198E}"/>
          </ac:picMkLst>
        </pc:picChg>
      </pc:sldChg>
      <pc:sldChg chg="delSp modSp mod">
        <pc:chgData name="Tuur Muyldermans" userId="f39cb134-77ef-4f9c-93f9-4248898e97b5" providerId="ADAL" clId="{E070FB77-612A-414F-8615-A35A16EAD78E}" dt="2020-09-03T12:03:02.501" v="7236" actId="478"/>
        <pc:sldMkLst>
          <pc:docMk/>
          <pc:sldMk cId="1053708780" sldId="325"/>
        </pc:sldMkLst>
        <pc:spChg chg="mod">
          <ac:chgData name="Tuur Muyldermans" userId="f39cb134-77ef-4f9c-93f9-4248898e97b5" providerId="ADAL" clId="{E070FB77-612A-414F-8615-A35A16EAD78E}" dt="2020-09-03T12:02:55.498" v="7234" actId="20577"/>
          <ac:spMkLst>
            <pc:docMk/>
            <pc:sldMk cId="1053708780" sldId="325"/>
            <ac:spMk id="3" creationId="{8664C8FB-3A6F-47E7-95BA-2DCA3F64F83B}"/>
          </ac:spMkLst>
        </pc:spChg>
        <pc:picChg chg="del mod">
          <ac:chgData name="Tuur Muyldermans" userId="f39cb134-77ef-4f9c-93f9-4248898e97b5" providerId="ADAL" clId="{E070FB77-612A-414F-8615-A35A16EAD78E}" dt="2020-09-03T12:03:02.501" v="7236" actId="478"/>
          <ac:picMkLst>
            <pc:docMk/>
            <pc:sldMk cId="1053708780" sldId="325"/>
            <ac:picMk id="4" creationId="{D26D25C2-B8FF-45A6-8A44-35235F5E839B}"/>
          </ac:picMkLst>
        </pc:picChg>
      </pc:sldChg>
      <pc:sldChg chg="del">
        <pc:chgData name="Tuur Muyldermans" userId="f39cb134-77ef-4f9c-93f9-4248898e97b5" providerId="ADAL" clId="{E070FB77-612A-414F-8615-A35A16EAD78E}" dt="2020-09-03T12:03:03.950" v="7237" actId="47"/>
        <pc:sldMkLst>
          <pc:docMk/>
          <pc:sldMk cId="1619946448" sldId="326"/>
        </pc:sldMkLst>
      </pc:sldChg>
      <pc:sldChg chg="del">
        <pc:chgData name="Tuur Muyldermans" userId="f39cb134-77ef-4f9c-93f9-4248898e97b5" providerId="ADAL" clId="{E070FB77-612A-414F-8615-A35A16EAD78E}" dt="2020-09-03T12:03:06.131" v="7238" actId="47"/>
        <pc:sldMkLst>
          <pc:docMk/>
          <pc:sldMk cId="3447210528" sldId="327"/>
        </pc:sldMkLst>
      </pc:sldChg>
      <pc:sldChg chg="del">
        <pc:chgData name="Tuur Muyldermans" userId="f39cb134-77ef-4f9c-93f9-4248898e97b5" providerId="ADAL" clId="{E070FB77-612A-414F-8615-A35A16EAD78E}" dt="2020-09-03T12:03:06.849" v="7239" actId="47"/>
        <pc:sldMkLst>
          <pc:docMk/>
          <pc:sldMk cId="1451105250" sldId="328"/>
        </pc:sldMkLst>
      </pc:sldChg>
      <pc:sldChg chg="del">
        <pc:chgData name="Tuur Muyldermans" userId="f39cb134-77ef-4f9c-93f9-4248898e97b5" providerId="ADAL" clId="{E070FB77-612A-414F-8615-A35A16EAD78E}" dt="2020-09-03T12:03:26.253" v="7240" actId="47"/>
        <pc:sldMkLst>
          <pc:docMk/>
          <pc:sldMk cId="2462562378" sldId="330"/>
        </pc:sldMkLst>
      </pc:sldChg>
      <pc:sldChg chg="addSp delSp modSp mod">
        <pc:chgData name="Tuur Muyldermans" userId="f39cb134-77ef-4f9c-93f9-4248898e97b5" providerId="ADAL" clId="{E070FB77-612A-414F-8615-A35A16EAD78E}" dt="2020-09-03T12:05:12.267" v="7243" actId="1076"/>
        <pc:sldMkLst>
          <pc:docMk/>
          <pc:sldMk cId="3272288141" sldId="332"/>
        </pc:sldMkLst>
        <pc:spChg chg="del">
          <ac:chgData name="Tuur Muyldermans" userId="f39cb134-77ef-4f9c-93f9-4248898e97b5" providerId="ADAL" clId="{E070FB77-612A-414F-8615-A35A16EAD78E}" dt="2020-09-03T12:05:09.918" v="7242"/>
          <ac:spMkLst>
            <pc:docMk/>
            <pc:sldMk cId="3272288141" sldId="332"/>
            <ac:spMk id="3" creationId="{B2B73495-59BE-4B0C-A49D-985739DE973B}"/>
          </ac:spMkLst>
        </pc:spChg>
        <pc:picChg chg="del">
          <ac:chgData name="Tuur Muyldermans" userId="f39cb134-77ef-4f9c-93f9-4248898e97b5" providerId="ADAL" clId="{E070FB77-612A-414F-8615-A35A16EAD78E}" dt="2020-09-03T12:04:46.116" v="7241" actId="478"/>
          <ac:picMkLst>
            <pc:docMk/>
            <pc:sldMk cId="3272288141" sldId="332"/>
            <ac:picMk id="4" creationId="{2FBB8AC5-3DDE-4BC0-9FB4-A915F6D9B0D5}"/>
          </ac:picMkLst>
        </pc:picChg>
        <pc:picChg chg="add mod">
          <ac:chgData name="Tuur Muyldermans" userId="f39cb134-77ef-4f9c-93f9-4248898e97b5" providerId="ADAL" clId="{E070FB77-612A-414F-8615-A35A16EAD78E}" dt="2020-09-03T12:05:12.267" v="7243" actId="1076"/>
          <ac:picMkLst>
            <pc:docMk/>
            <pc:sldMk cId="3272288141" sldId="332"/>
            <ac:picMk id="5" creationId="{7AD5E4C7-B08E-49A1-ADD3-3FB5F6720839}"/>
          </ac:picMkLst>
        </pc:picChg>
      </pc:sldChg>
      <pc:sldChg chg="modSp mod">
        <pc:chgData name="Tuur Muyldermans" userId="f39cb134-77ef-4f9c-93f9-4248898e97b5" providerId="ADAL" clId="{E070FB77-612A-414F-8615-A35A16EAD78E}" dt="2020-09-03T12:43:14.618" v="7474" actId="6549"/>
        <pc:sldMkLst>
          <pc:docMk/>
          <pc:sldMk cId="1451782607" sldId="335"/>
        </pc:sldMkLst>
        <pc:spChg chg="mod">
          <ac:chgData name="Tuur Muyldermans" userId="f39cb134-77ef-4f9c-93f9-4248898e97b5" providerId="ADAL" clId="{E070FB77-612A-414F-8615-A35A16EAD78E}" dt="2020-09-03T12:43:14.618" v="7474" actId="6549"/>
          <ac:spMkLst>
            <pc:docMk/>
            <pc:sldMk cId="1451782607" sldId="335"/>
            <ac:spMk id="3" creationId="{898795EA-9DE3-4EE5-9F62-3EDA8AA30F22}"/>
          </ac:spMkLst>
        </pc:spChg>
      </pc:sldChg>
      <pc:sldChg chg="modSp mod ord modNotesTx">
        <pc:chgData name="Tuur Muyldermans" userId="f39cb134-77ef-4f9c-93f9-4248898e97b5" providerId="ADAL" clId="{E070FB77-612A-414F-8615-A35A16EAD78E}" dt="2020-09-03T12:38:53.309" v="7439" actId="20577"/>
        <pc:sldMkLst>
          <pc:docMk/>
          <pc:sldMk cId="1713940009" sldId="340"/>
        </pc:sldMkLst>
        <pc:spChg chg="mod">
          <ac:chgData name="Tuur Muyldermans" userId="f39cb134-77ef-4f9c-93f9-4248898e97b5" providerId="ADAL" clId="{E070FB77-612A-414F-8615-A35A16EAD78E}" dt="2020-09-03T12:38:53.309" v="7439" actId="20577"/>
          <ac:spMkLst>
            <pc:docMk/>
            <pc:sldMk cId="1713940009" sldId="340"/>
            <ac:spMk id="2" creationId="{395D1188-4077-4C48-B381-950F5ABEB8CC}"/>
          </ac:spMkLst>
        </pc:spChg>
      </pc:sldChg>
      <pc:sldChg chg="modSp mod ord">
        <pc:chgData name="Tuur Muyldermans" userId="f39cb134-77ef-4f9c-93f9-4248898e97b5" providerId="ADAL" clId="{E070FB77-612A-414F-8615-A35A16EAD78E}" dt="2020-09-03T12:38:55.939" v="7440" actId="20577"/>
        <pc:sldMkLst>
          <pc:docMk/>
          <pc:sldMk cId="3981897165" sldId="342"/>
        </pc:sldMkLst>
        <pc:spChg chg="mod">
          <ac:chgData name="Tuur Muyldermans" userId="f39cb134-77ef-4f9c-93f9-4248898e97b5" providerId="ADAL" clId="{E070FB77-612A-414F-8615-A35A16EAD78E}" dt="2020-09-03T12:38:55.939" v="7440" actId="20577"/>
          <ac:spMkLst>
            <pc:docMk/>
            <pc:sldMk cId="3981897165" sldId="342"/>
            <ac:spMk id="2" creationId="{5EA21189-6681-4FA9-809B-394E04D04C0E}"/>
          </ac:spMkLst>
        </pc:spChg>
      </pc:sldChg>
      <pc:sldChg chg="modSp add mod">
        <pc:chgData name="Tuur Muyldermans" userId="f39cb134-77ef-4f9c-93f9-4248898e97b5" providerId="ADAL" clId="{E070FB77-612A-414F-8615-A35A16EAD78E}" dt="2020-09-03T12:37:36.426" v="7415" actId="20577"/>
        <pc:sldMkLst>
          <pc:docMk/>
          <pc:sldMk cId="1815418431" sldId="343"/>
        </pc:sldMkLst>
        <pc:spChg chg="mod">
          <ac:chgData name="Tuur Muyldermans" userId="f39cb134-77ef-4f9c-93f9-4248898e97b5" providerId="ADAL" clId="{E070FB77-612A-414F-8615-A35A16EAD78E}" dt="2020-09-03T12:37:36.426" v="7415" actId="20577"/>
          <ac:spMkLst>
            <pc:docMk/>
            <pc:sldMk cId="1815418431" sldId="343"/>
            <ac:spMk id="2" creationId="{F86FCCB5-84D8-4076-B840-BF7D8F66C76B}"/>
          </ac:spMkLst>
        </pc:spChg>
      </pc:sldChg>
      <pc:sldChg chg="del ord">
        <pc:chgData name="Tuur Muyldermans" userId="f39cb134-77ef-4f9c-93f9-4248898e97b5" providerId="ADAL" clId="{E070FB77-612A-414F-8615-A35A16EAD78E}" dt="2020-09-03T12:37:14.502" v="7411" actId="2696"/>
        <pc:sldMkLst>
          <pc:docMk/>
          <pc:sldMk cId="2857838506" sldId="343"/>
        </pc:sldMkLst>
      </pc:sldChg>
      <pc:sldChg chg="modSp add mod">
        <pc:chgData name="Tuur Muyldermans" userId="f39cb134-77ef-4f9c-93f9-4248898e97b5" providerId="ADAL" clId="{E070FB77-612A-414F-8615-A35A16EAD78E}" dt="2020-09-03T12:37:43.715" v="7417" actId="20577"/>
        <pc:sldMkLst>
          <pc:docMk/>
          <pc:sldMk cId="2367060758" sldId="344"/>
        </pc:sldMkLst>
        <pc:spChg chg="mod">
          <ac:chgData name="Tuur Muyldermans" userId="f39cb134-77ef-4f9c-93f9-4248898e97b5" providerId="ADAL" clId="{E070FB77-612A-414F-8615-A35A16EAD78E}" dt="2020-09-03T12:37:43.715" v="7417" actId="20577"/>
          <ac:spMkLst>
            <pc:docMk/>
            <pc:sldMk cId="2367060758" sldId="344"/>
            <ac:spMk id="2" creationId="{F3A36BD9-AC36-4C7C-B1CE-435F237DCA6A}"/>
          </ac:spMkLst>
        </pc:spChg>
      </pc:sldChg>
      <pc:sldChg chg="del ord">
        <pc:chgData name="Tuur Muyldermans" userId="f39cb134-77ef-4f9c-93f9-4248898e97b5" providerId="ADAL" clId="{E070FB77-612A-414F-8615-A35A16EAD78E}" dt="2020-09-03T12:37:14.502" v="7411" actId="2696"/>
        <pc:sldMkLst>
          <pc:docMk/>
          <pc:sldMk cId="3868678694" sldId="344"/>
        </pc:sldMkLst>
      </pc:sldChg>
      <pc:sldChg chg="modSp mod ord">
        <pc:chgData name="Tuur Muyldermans" userId="f39cb134-77ef-4f9c-93f9-4248898e97b5" providerId="ADAL" clId="{E070FB77-612A-414F-8615-A35A16EAD78E}" dt="2020-09-03T12:38:59.753" v="7441" actId="20577"/>
        <pc:sldMkLst>
          <pc:docMk/>
          <pc:sldMk cId="3899930176" sldId="345"/>
        </pc:sldMkLst>
        <pc:spChg chg="mod">
          <ac:chgData name="Tuur Muyldermans" userId="f39cb134-77ef-4f9c-93f9-4248898e97b5" providerId="ADAL" clId="{E070FB77-612A-414F-8615-A35A16EAD78E}" dt="2020-09-03T12:38:59.753" v="7441" actId="20577"/>
          <ac:spMkLst>
            <pc:docMk/>
            <pc:sldMk cId="3899930176" sldId="345"/>
            <ac:spMk id="2" creationId="{49E10739-71B1-4852-B2A6-9ABEAD99B67F}"/>
          </ac:spMkLst>
        </pc:spChg>
      </pc:sldChg>
      <pc:sldChg chg="modSp add mod">
        <pc:chgData name="Tuur Muyldermans" userId="f39cb134-77ef-4f9c-93f9-4248898e97b5" providerId="ADAL" clId="{E070FB77-612A-414F-8615-A35A16EAD78E}" dt="2020-09-03T12:37:39.590" v="7416" actId="20577"/>
        <pc:sldMkLst>
          <pc:docMk/>
          <pc:sldMk cId="342613530" sldId="346"/>
        </pc:sldMkLst>
        <pc:spChg chg="mod">
          <ac:chgData name="Tuur Muyldermans" userId="f39cb134-77ef-4f9c-93f9-4248898e97b5" providerId="ADAL" clId="{E070FB77-612A-414F-8615-A35A16EAD78E}" dt="2020-09-03T12:37:39.590" v="7416" actId="20577"/>
          <ac:spMkLst>
            <pc:docMk/>
            <pc:sldMk cId="342613530" sldId="346"/>
            <ac:spMk id="2" creationId="{3AB0773A-B975-4791-982C-AB1780B3D71A}"/>
          </ac:spMkLst>
        </pc:spChg>
      </pc:sldChg>
      <pc:sldChg chg="del ord">
        <pc:chgData name="Tuur Muyldermans" userId="f39cb134-77ef-4f9c-93f9-4248898e97b5" providerId="ADAL" clId="{E070FB77-612A-414F-8615-A35A16EAD78E}" dt="2020-09-03T12:37:14.502" v="7411" actId="2696"/>
        <pc:sldMkLst>
          <pc:docMk/>
          <pc:sldMk cId="1393247834" sldId="346"/>
        </pc:sldMkLst>
      </pc:sldChg>
      <pc:sldChg chg="add del">
        <pc:chgData name="Tuur Muyldermans" userId="f39cb134-77ef-4f9c-93f9-4248898e97b5" providerId="ADAL" clId="{E070FB77-612A-414F-8615-A35A16EAD78E}" dt="2020-09-03T12:38:24.635" v="7423" actId="47"/>
        <pc:sldMkLst>
          <pc:docMk/>
          <pc:sldMk cId="681147324" sldId="347"/>
        </pc:sldMkLst>
      </pc:sldChg>
      <pc:sldChg chg="del ord">
        <pc:chgData name="Tuur Muyldermans" userId="f39cb134-77ef-4f9c-93f9-4248898e97b5" providerId="ADAL" clId="{E070FB77-612A-414F-8615-A35A16EAD78E}" dt="2020-09-03T12:37:14.502" v="7411" actId="2696"/>
        <pc:sldMkLst>
          <pc:docMk/>
          <pc:sldMk cId="1800038986" sldId="347"/>
        </pc:sldMkLst>
      </pc:sldChg>
      <pc:sldChg chg="add del">
        <pc:chgData name="Tuur Muyldermans" userId="f39cb134-77ef-4f9c-93f9-4248898e97b5" providerId="ADAL" clId="{E070FB77-612A-414F-8615-A35A16EAD78E}" dt="2020-09-03T12:37:55.914" v="7418" actId="2696"/>
        <pc:sldMkLst>
          <pc:docMk/>
          <pc:sldMk cId="3758972969" sldId="347"/>
        </pc:sldMkLst>
      </pc:sldChg>
      <pc:sldChg chg="del">
        <pc:chgData name="Tuur Muyldermans" userId="f39cb134-77ef-4f9c-93f9-4248898e97b5" providerId="ADAL" clId="{E070FB77-612A-414F-8615-A35A16EAD78E}" dt="2020-09-03T12:57:52.066" v="7479" actId="47"/>
        <pc:sldMkLst>
          <pc:docMk/>
          <pc:sldMk cId="566829064" sldId="348"/>
        </pc:sldMkLst>
      </pc:sldChg>
      <pc:sldChg chg="del">
        <pc:chgData name="Tuur Muyldermans" userId="f39cb134-77ef-4f9c-93f9-4248898e97b5" providerId="ADAL" clId="{E070FB77-612A-414F-8615-A35A16EAD78E}" dt="2020-09-03T12:40:11.632" v="7448" actId="47"/>
        <pc:sldMkLst>
          <pc:docMk/>
          <pc:sldMk cId="133219747" sldId="350"/>
        </pc:sldMkLst>
      </pc:sldChg>
      <pc:sldChg chg="modSp mod ord">
        <pc:chgData name="Tuur Muyldermans" userId="f39cb134-77ef-4f9c-93f9-4248898e97b5" providerId="ADAL" clId="{E070FB77-612A-414F-8615-A35A16EAD78E}" dt="2020-09-03T12:39:33.671" v="7443" actId="108"/>
        <pc:sldMkLst>
          <pc:docMk/>
          <pc:sldMk cId="915015141" sldId="351"/>
        </pc:sldMkLst>
        <pc:spChg chg="mod">
          <ac:chgData name="Tuur Muyldermans" userId="f39cb134-77ef-4f9c-93f9-4248898e97b5" providerId="ADAL" clId="{E070FB77-612A-414F-8615-A35A16EAD78E}" dt="2020-09-03T12:39:33.671" v="7443" actId="108"/>
          <ac:spMkLst>
            <pc:docMk/>
            <pc:sldMk cId="915015141" sldId="351"/>
            <ac:spMk id="3" creationId="{27EB4D53-3E69-4E7D-820D-A32533CA1B69}"/>
          </ac:spMkLst>
        </pc:spChg>
      </pc:sldChg>
      <pc:sldChg chg="addSp delSp modSp new mod modNotesTx">
        <pc:chgData name="Tuur Muyldermans" userId="f39cb134-77ef-4f9c-93f9-4248898e97b5" providerId="ADAL" clId="{E070FB77-612A-414F-8615-A35A16EAD78E}" dt="2020-09-03T12:58:48.889" v="7492" actId="20577"/>
        <pc:sldMkLst>
          <pc:docMk/>
          <pc:sldMk cId="20648083" sldId="352"/>
        </pc:sldMkLst>
        <pc:spChg chg="mod">
          <ac:chgData name="Tuur Muyldermans" userId="f39cb134-77ef-4f9c-93f9-4248898e97b5" providerId="ADAL" clId="{E070FB77-612A-414F-8615-A35A16EAD78E}" dt="2020-09-03T12:58:48.889" v="7492" actId="20577"/>
          <ac:spMkLst>
            <pc:docMk/>
            <pc:sldMk cId="20648083" sldId="352"/>
            <ac:spMk id="2" creationId="{CE271862-F120-42EB-BC1B-D1B6C7C25708}"/>
          </ac:spMkLst>
        </pc:spChg>
        <pc:spChg chg="del">
          <ac:chgData name="Tuur Muyldermans" userId="f39cb134-77ef-4f9c-93f9-4248898e97b5" providerId="ADAL" clId="{E070FB77-612A-414F-8615-A35A16EAD78E}" dt="2020-08-28T07:30:30.527" v="3603" actId="931"/>
          <ac:spMkLst>
            <pc:docMk/>
            <pc:sldMk cId="20648083" sldId="352"/>
            <ac:spMk id="3" creationId="{31D717D7-F672-459E-B146-0154184F1874}"/>
          </ac:spMkLst>
        </pc:spChg>
        <pc:spChg chg="add mod">
          <ac:chgData name="Tuur Muyldermans" userId="f39cb134-77ef-4f9c-93f9-4248898e97b5" providerId="ADAL" clId="{E070FB77-612A-414F-8615-A35A16EAD78E}" dt="2020-09-03T10:01:00.395" v="7094" actId="20577"/>
          <ac:spMkLst>
            <pc:docMk/>
            <pc:sldMk cId="20648083" sldId="352"/>
            <ac:spMk id="11" creationId="{3FA1FB79-BD50-401F-A0B4-7F371FBE3F33}"/>
          </ac:spMkLst>
        </pc:spChg>
        <pc:spChg chg="add mod">
          <ac:chgData name="Tuur Muyldermans" userId="f39cb134-77ef-4f9c-93f9-4248898e97b5" providerId="ADAL" clId="{E070FB77-612A-414F-8615-A35A16EAD78E}" dt="2020-08-28T09:28:29.483" v="4116"/>
          <ac:spMkLst>
            <pc:docMk/>
            <pc:sldMk cId="20648083" sldId="352"/>
            <ac:spMk id="12" creationId="{0FF4C266-8660-46CC-A4CE-8C2D14CF0460}"/>
          </ac:spMkLst>
        </pc:spChg>
        <pc:picChg chg="add del mod">
          <ac:chgData name="Tuur Muyldermans" userId="f39cb134-77ef-4f9c-93f9-4248898e97b5" providerId="ADAL" clId="{E070FB77-612A-414F-8615-A35A16EAD78E}" dt="2020-08-28T09:25:19.391" v="4104" actId="478"/>
          <ac:picMkLst>
            <pc:docMk/>
            <pc:sldMk cId="20648083" sldId="352"/>
            <ac:picMk id="7" creationId="{60545101-54AC-4347-B5A7-DC5F7495625C}"/>
          </ac:picMkLst>
        </pc:picChg>
        <pc:picChg chg="add mod">
          <ac:chgData name="Tuur Muyldermans" userId="f39cb134-77ef-4f9c-93f9-4248898e97b5" providerId="ADAL" clId="{E070FB77-612A-414F-8615-A35A16EAD78E}" dt="2020-08-28T09:25:24.675" v="4106" actId="1076"/>
          <ac:picMkLst>
            <pc:docMk/>
            <pc:sldMk cId="20648083" sldId="352"/>
            <ac:picMk id="9" creationId="{702CBAC8-8C09-4CEC-9A16-79BE6C24B854}"/>
          </ac:picMkLst>
        </pc:picChg>
      </pc:sldChg>
      <pc:sldChg chg="modSp new mod modNotesTx">
        <pc:chgData name="Tuur Muyldermans" userId="f39cb134-77ef-4f9c-93f9-4248898e97b5" providerId="ADAL" clId="{E070FB77-612A-414F-8615-A35A16EAD78E}" dt="2020-09-03T14:23:56.491" v="8226" actId="1076"/>
        <pc:sldMkLst>
          <pc:docMk/>
          <pc:sldMk cId="3893516275" sldId="353"/>
        </pc:sldMkLst>
        <pc:spChg chg="mod">
          <ac:chgData name="Tuur Muyldermans" userId="f39cb134-77ef-4f9c-93f9-4248898e97b5" providerId="ADAL" clId="{E070FB77-612A-414F-8615-A35A16EAD78E}" dt="2020-09-03T14:23:56.491" v="8226" actId="1076"/>
          <ac:spMkLst>
            <pc:docMk/>
            <pc:sldMk cId="3893516275" sldId="353"/>
            <ac:spMk id="2" creationId="{6D471950-A62F-406C-ABC9-00581F795595}"/>
          </ac:spMkLst>
        </pc:spChg>
        <pc:spChg chg="mod">
          <ac:chgData name="Tuur Muyldermans" userId="f39cb134-77ef-4f9c-93f9-4248898e97b5" providerId="ADAL" clId="{E070FB77-612A-414F-8615-A35A16EAD78E}" dt="2020-09-02T08:40:19.347" v="5290" actId="20577"/>
          <ac:spMkLst>
            <pc:docMk/>
            <pc:sldMk cId="3893516275" sldId="353"/>
            <ac:spMk id="3" creationId="{2724AF6E-4B6C-49DE-ADAC-B01FC4F68C1E}"/>
          </ac:spMkLst>
        </pc:spChg>
      </pc:sldChg>
      <pc:sldChg chg="addSp delSp modSp new mod modNotesTx">
        <pc:chgData name="Tuur Muyldermans" userId="f39cb134-77ef-4f9c-93f9-4248898e97b5" providerId="ADAL" clId="{E070FB77-612A-414F-8615-A35A16EAD78E}" dt="2020-09-03T13:20:07.249" v="7811" actId="113"/>
        <pc:sldMkLst>
          <pc:docMk/>
          <pc:sldMk cId="3963685658" sldId="354"/>
        </pc:sldMkLst>
        <pc:spChg chg="mod">
          <ac:chgData name="Tuur Muyldermans" userId="f39cb134-77ef-4f9c-93f9-4248898e97b5" providerId="ADAL" clId="{E070FB77-612A-414F-8615-A35A16EAD78E}" dt="2020-08-27T14:19:27.013" v="242" actId="20577"/>
          <ac:spMkLst>
            <pc:docMk/>
            <pc:sldMk cId="3963685658" sldId="354"/>
            <ac:spMk id="2" creationId="{6FC445FC-A92C-4FAD-8842-13C34BFFA7EF}"/>
          </ac:spMkLst>
        </pc:spChg>
        <pc:spChg chg="mod">
          <ac:chgData name="Tuur Muyldermans" userId="f39cb134-77ef-4f9c-93f9-4248898e97b5" providerId="ADAL" clId="{E070FB77-612A-414F-8615-A35A16EAD78E}" dt="2020-09-03T13:20:07.249" v="7811" actId="113"/>
          <ac:spMkLst>
            <pc:docMk/>
            <pc:sldMk cId="3963685658" sldId="354"/>
            <ac:spMk id="3" creationId="{325AEFD9-D3E7-4547-9441-314AB9ACC8F3}"/>
          </ac:spMkLst>
        </pc:spChg>
        <pc:spChg chg="add del">
          <ac:chgData name="Tuur Muyldermans" userId="f39cb134-77ef-4f9c-93f9-4248898e97b5" providerId="ADAL" clId="{E070FB77-612A-414F-8615-A35A16EAD78E}" dt="2020-08-27T14:26:06.813" v="933"/>
          <ac:spMkLst>
            <pc:docMk/>
            <pc:sldMk cId="3963685658" sldId="354"/>
            <ac:spMk id="4" creationId="{3DAE767C-0F80-4C4F-9CCE-A2489DD7AA81}"/>
          </ac:spMkLst>
        </pc:spChg>
      </pc:sldChg>
      <pc:sldChg chg="addSp modSp new mod modNotesTx">
        <pc:chgData name="Tuur Muyldermans" userId="f39cb134-77ef-4f9c-93f9-4248898e97b5" providerId="ADAL" clId="{E070FB77-612A-414F-8615-A35A16EAD78E}" dt="2020-08-28T09:11:07.291" v="3976" actId="1076"/>
        <pc:sldMkLst>
          <pc:docMk/>
          <pc:sldMk cId="2949134968" sldId="355"/>
        </pc:sldMkLst>
        <pc:spChg chg="mod">
          <ac:chgData name="Tuur Muyldermans" userId="f39cb134-77ef-4f9c-93f9-4248898e97b5" providerId="ADAL" clId="{E070FB77-612A-414F-8615-A35A16EAD78E}" dt="2020-08-27T14:41:08.706" v="2338" actId="20577"/>
          <ac:spMkLst>
            <pc:docMk/>
            <pc:sldMk cId="2949134968" sldId="355"/>
            <ac:spMk id="3" creationId="{83B754FE-9EBA-49EA-AC04-336DA25BCDA8}"/>
          </ac:spMkLst>
        </pc:spChg>
        <pc:picChg chg="add mod">
          <ac:chgData name="Tuur Muyldermans" userId="f39cb134-77ef-4f9c-93f9-4248898e97b5" providerId="ADAL" clId="{E070FB77-612A-414F-8615-A35A16EAD78E}" dt="2020-08-28T09:10:05.076" v="3971" actId="1076"/>
          <ac:picMkLst>
            <pc:docMk/>
            <pc:sldMk cId="2949134968" sldId="355"/>
            <ac:picMk id="5" creationId="{EBAD3385-7EDF-4EFC-991A-414754C9D710}"/>
          </ac:picMkLst>
        </pc:picChg>
        <pc:picChg chg="add mod">
          <ac:chgData name="Tuur Muyldermans" userId="f39cb134-77ef-4f9c-93f9-4248898e97b5" providerId="ADAL" clId="{E070FB77-612A-414F-8615-A35A16EAD78E}" dt="2020-08-28T09:11:07.291" v="3976" actId="1076"/>
          <ac:picMkLst>
            <pc:docMk/>
            <pc:sldMk cId="2949134968" sldId="355"/>
            <ac:picMk id="6" creationId="{EDFDA2EE-9295-4E22-8E97-12FB00570659}"/>
          </ac:picMkLst>
        </pc:picChg>
      </pc:sldChg>
      <pc:sldChg chg="addSp modSp new mod modNotesTx">
        <pc:chgData name="Tuur Muyldermans" userId="f39cb134-77ef-4f9c-93f9-4248898e97b5" providerId="ADAL" clId="{E070FB77-612A-414F-8615-A35A16EAD78E}" dt="2020-09-02T09:05:38.128" v="5800"/>
        <pc:sldMkLst>
          <pc:docMk/>
          <pc:sldMk cId="2749633804" sldId="356"/>
        </pc:sldMkLst>
        <pc:spChg chg="mod">
          <ac:chgData name="Tuur Muyldermans" userId="f39cb134-77ef-4f9c-93f9-4248898e97b5" providerId="ADAL" clId="{E070FB77-612A-414F-8615-A35A16EAD78E}" dt="2020-08-27T14:41:15.023" v="2346" actId="20577"/>
          <ac:spMkLst>
            <pc:docMk/>
            <pc:sldMk cId="2749633804" sldId="356"/>
            <ac:spMk id="2" creationId="{BFCDAFD6-8A51-4D4A-8C9F-74366FD1D3B2}"/>
          </ac:spMkLst>
        </pc:spChg>
        <pc:spChg chg="mod">
          <ac:chgData name="Tuur Muyldermans" userId="f39cb134-77ef-4f9c-93f9-4248898e97b5" providerId="ADAL" clId="{E070FB77-612A-414F-8615-A35A16EAD78E}" dt="2020-09-02T09:00:24.396" v="5661" actId="20577"/>
          <ac:spMkLst>
            <pc:docMk/>
            <pc:sldMk cId="2749633804" sldId="356"/>
            <ac:spMk id="3" creationId="{48A4890E-0180-4FA1-8FFE-9AA0CDFE5E0C}"/>
          </ac:spMkLst>
        </pc:spChg>
        <pc:spChg chg="add mod">
          <ac:chgData name="Tuur Muyldermans" userId="f39cb134-77ef-4f9c-93f9-4248898e97b5" providerId="ADAL" clId="{E070FB77-612A-414F-8615-A35A16EAD78E}" dt="2020-09-02T09:00:09.145" v="5660" actId="1076"/>
          <ac:spMkLst>
            <pc:docMk/>
            <pc:sldMk cId="2749633804" sldId="356"/>
            <ac:spMk id="6" creationId="{A9B9E73E-0A21-49CC-97F2-1AEF3A2F2A02}"/>
          </ac:spMkLst>
        </pc:spChg>
        <pc:picChg chg="add mod">
          <ac:chgData name="Tuur Muyldermans" userId="f39cb134-77ef-4f9c-93f9-4248898e97b5" providerId="ADAL" clId="{E070FB77-612A-414F-8615-A35A16EAD78E}" dt="2020-09-02T08:59:45.249" v="5647" actId="14100"/>
          <ac:picMkLst>
            <pc:docMk/>
            <pc:sldMk cId="2749633804" sldId="356"/>
            <ac:picMk id="5" creationId="{48F3B6BE-9594-4B69-BE71-BCAFC6E5BBF2}"/>
          </ac:picMkLst>
        </pc:picChg>
      </pc:sldChg>
      <pc:sldChg chg="modSp new mod">
        <pc:chgData name="Tuur Muyldermans" userId="f39cb134-77ef-4f9c-93f9-4248898e97b5" providerId="ADAL" clId="{E070FB77-612A-414F-8615-A35A16EAD78E}" dt="2020-09-03T10:06:42.355" v="7098" actId="20577"/>
        <pc:sldMkLst>
          <pc:docMk/>
          <pc:sldMk cId="45590010" sldId="357"/>
        </pc:sldMkLst>
        <pc:spChg chg="mod">
          <ac:chgData name="Tuur Muyldermans" userId="f39cb134-77ef-4f9c-93f9-4248898e97b5" providerId="ADAL" clId="{E070FB77-612A-414F-8615-A35A16EAD78E}" dt="2020-08-28T06:46:19.421" v="3135" actId="20577"/>
          <ac:spMkLst>
            <pc:docMk/>
            <pc:sldMk cId="45590010" sldId="357"/>
            <ac:spMk id="2" creationId="{BBF4B210-E1C7-418C-9583-A4F28123E9CA}"/>
          </ac:spMkLst>
        </pc:spChg>
        <pc:spChg chg="mod">
          <ac:chgData name="Tuur Muyldermans" userId="f39cb134-77ef-4f9c-93f9-4248898e97b5" providerId="ADAL" clId="{E070FB77-612A-414F-8615-A35A16EAD78E}" dt="2020-09-03T10:06:42.355" v="7098" actId="20577"/>
          <ac:spMkLst>
            <pc:docMk/>
            <pc:sldMk cId="45590010" sldId="357"/>
            <ac:spMk id="3" creationId="{AB28DAFB-BC02-4A1F-8311-6D4D5D4C5C4B}"/>
          </ac:spMkLst>
        </pc:spChg>
      </pc:sldChg>
      <pc:sldChg chg="addSp delSp modSp new mod modNotesTx">
        <pc:chgData name="Tuur Muyldermans" userId="f39cb134-77ef-4f9c-93f9-4248898e97b5" providerId="ADAL" clId="{E070FB77-612A-414F-8615-A35A16EAD78E}" dt="2020-09-03T14:35:17.793" v="8230" actId="20577"/>
        <pc:sldMkLst>
          <pc:docMk/>
          <pc:sldMk cId="1762883787" sldId="358"/>
        </pc:sldMkLst>
        <pc:spChg chg="mod">
          <ac:chgData name="Tuur Muyldermans" userId="f39cb134-77ef-4f9c-93f9-4248898e97b5" providerId="ADAL" clId="{E070FB77-612A-414F-8615-A35A16EAD78E}" dt="2020-09-02T10:06:59.253" v="7022" actId="20577"/>
          <ac:spMkLst>
            <pc:docMk/>
            <pc:sldMk cId="1762883787" sldId="358"/>
            <ac:spMk id="2" creationId="{1EB366B2-E9A7-4806-81F1-2C859D2161E3}"/>
          </ac:spMkLst>
        </pc:spChg>
        <pc:spChg chg="mod">
          <ac:chgData name="Tuur Muyldermans" userId="f39cb134-77ef-4f9c-93f9-4248898e97b5" providerId="ADAL" clId="{E070FB77-612A-414F-8615-A35A16EAD78E}" dt="2020-09-03T14:35:17.793" v="8230" actId="20577"/>
          <ac:spMkLst>
            <pc:docMk/>
            <pc:sldMk cId="1762883787" sldId="358"/>
            <ac:spMk id="3" creationId="{F561AB6C-6F9F-46FF-B8BB-1317B0529B13}"/>
          </ac:spMkLst>
        </pc:spChg>
        <pc:spChg chg="add del">
          <ac:chgData name="Tuur Muyldermans" userId="f39cb134-77ef-4f9c-93f9-4248898e97b5" providerId="ADAL" clId="{E070FB77-612A-414F-8615-A35A16EAD78E}" dt="2020-08-28T07:05:26.038" v="3577"/>
          <ac:spMkLst>
            <pc:docMk/>
            <pc:sldMk cId="1762883787" sldId="358"/>
            <ac:spMk id="4" creationId="{34B7B148-ACB8-4290-87F8-298100A2A416}"/>
          </ac:spMkLst>
        </pc:spChg>
      </pc:sldChg>
      <pc:sldChg chg="addSp delSp modSp new mod modNotesTx">
        <pc:chgData name="Tuur Muyldermans" userId="f39cb134-77ef-4f9c-93f9-4248898e97b5" providerId="ADAL" clId="{E070FB77-612A-414F-8615-A35A16EAD78E}" dt="2020-09-03T13:00:48.934" v="7494" actId="20577"/>
        <pc:sldMkLst>
          <pc:docMk/>
          <pc:sldMk cId="594352269" sldId="359"/>
        </pc:sldMkLst>
        <pc:spChg chg="mod">
          <ac:chgData name="Tuur Muyldermans" userId="f39cb134-77ef-4f9c-93f9-4248898e97b5" providerId="ADAL" clId="{E070FB77-612A-414F-8615-A35A16EAD78E}" dt="2020-08-28T07:37:28.022" v="3610" actId="20577"/>
          <ac:spMkLst>
            <pc:docMk/>
            <pc:sldMk cId="594352269" sldId="359"/>
            <ac:spMk id="2" creationId="{23DEF55B-1785-4FFC-B2A1-276029E0C2C4}"/>
          </ac:spMkLst>
        </pc:spChg>
        <pc:spChg chg="mod">
          <ac:chgData name="Tuur Muyldermans" userId="f39cb134-77ef-4f9c-93f9-4248898e97b5" providerId="ADAL" clId="{E070FB77-612A-414F-8615-A35A16EAD78E}" dt="2020-09-03T13:00:48.934" v="7494" actId="20577"/>
          <ac:spMkLst>
            <pc:docMk/>
            <pc:sldMk cId="594352269" sldId="359"/>
            <ac:spMk id="3" creationId="{6195B720-C03F-44EA-8323-CE2843DA8AB4}"/>
          </ac:spMkLst>
        </pc:spChg>
        <pc:spChg chg="add del">
          <ac:chgData name="Tuur Muyldermans" userId="f39cb134-77ef-4f9c-93f9-4248898e97b5" providerId="ADAL" clId="{E070FB77-612A-414F-8615-A35A16EAD78E}" dt="2020-08-28T07:38:33.436" v="3723"/>
          <ac:spMkLst>
            <pc:docMk/>
            <pc:sldMk cId="594352269" sldId="359"/>
            <ac:spMk id="4" creationId="{0FCF02EB-442E-4489-B9EA-285CD665430F}"/>
          </ac:spMkLst>
        </pc:spChg>
        <pc:spChg chg="add del">
          <ac:chgData name="Tuur Muyldermans" userId="f39cb134-77ef-4f9c-93f9-4248898e97b5" providerId="ADAL" clId="{E070FB77-612A-414F-8615-A35A16EAD78E}" dt="2020-08-28T07:40:07.340" v="3803"/>
          <ac:spMkLst>
            <pc:docMk/>
            <pc:sldMk cId="594352269" sldId="359"/>
            <ac:spMk id="5" creationId="{512EED91-AD1E-4933-A78E-7DA296BB1EF7}"/>
          </ac:spMkLst>
        </pc:spChg>
        <pc:spChg chg="add del mod">
          <ac:chgData name="Tuur Muyldermans" userId="f39cb134-77ef-4f9c-93f9-4248898e97b5" providerId="ADAL" clId="{E070FB77-612A-414F-8615-A35A16EAD78E}" dt="2020-09-02T08:16:55.938" v="4496" actId="478"/>
          <ac:spMkLst>
            <pc:docMk/>
            <pc:sldMk cId="594352269" sldId="359"/>
            <ac:spMk id="7" creationId="{468DC9F2-28E5-4A15-B385-8C8468E92AF1}"/>
          </ac:spMkLst>
        </pc:spChg>
        <pc:picChg chg="add del mod">
          <ac:chgData name="Tuur Muyldermans" userId="f39cb134-77ef-4f9c-93f9-4248898e97b5" providerId="ADAL" clId="{E070FB77-612A-414F-8615-A35A16EAD78E}" dt="2020-09-02T08:16:54.099" v="4495" actId="478"/>
          <ac:picMkLst>
            <pc:docMk/>
            <pc:sldMk cId="594352269" sldId="359"/>
            <ac:picMk id="6" creationId="{B62FFB4E-940C-4C3C-8438-3373E6B598FA}"/>
          </ac:picMkLst>
        </pc:picChg>
      </pc:sldChg>
      <pc:sldChg chg="addSp delSp modSp new mod ord modNotesTx">
        <pc:chgData name="Tuur Muyldermans" userId="f39cb134-77ef-4f9c-93f9-4248898e97b5" providerId="ADAL" clId="{E070FB77-612A-414F-8615-A35A16EAD78E}" dt="2020-09-03T13:12:18.642" v="7713" actId="20577"/>
        <pc:sldMkLst>
          <pc:docMk/>
          <pc:sldMk cId="169906650" sldId="360"/>
        </pc:sldMkLst>
        <pc:spChg chg="del mod">
          <ac:chgData name="Tuur Muyldermans" userId="f39cb134-77ef-4f9c-93f9-4248898e97b5" providerId="ADAL" clId="{E070FB77-612A-414F-8615-A35A16EAD78E}" dt="2020-09-03T13:11:38.434" v="7702" actId="478"/>
          <ac:spMkLst>
            <pc:docMk/>
            <pc:sldMk cId="169906650" sldId="360"/>
            <ac:spMk id="2" creationId="{B59339CE-EC5E-4976-B6A4-803AAA952066}"/>
          </ac:spMkLst>
        </pc:spChg>
        <pc:spChg chg="mod">
          <ac:chgData name="Tuur Muyldermans" userId="f39cb134-77ef-4f9c-93f9-4248898e97b5" providerId="ADAL" clId="{E070FB77-612A-414F-8615-A35A16EAD78E}" dt="2020-09-03T13:12:18.642" v="7713" actId="20577"/>
          <ac:spMkLst>
            <pc:docMk/>
            <pc:sldMk cId="169906650" sldId="360"/>
            <ac:spMk id="3" creationId="{3381A821-58A8-4FF5-B365-3B4726131F79}"/>
          </ac:spMkLst>
        </pc:spChg>
        <pc:spChg chg="add mod">
          <ac:chgData name="Tuur Muyldermans" userId="f39cb134-77ef-4f9c-93f9-4248898e97b5" providerId="ADAL" clId="{E070FB77-612A-414F-8615-A35A16EAD78E}" dt="2020-08-28T08:52:40.951" v="3952" actId="13822"/>
          <ac:spMkLst>
            <pc:docMk/>
            <pc:sldMk cId="169906650" sldId="360"/>
            <ac:spMk id="6" creationId="{74529142-92B2-4A1E-9F8C-87603220B577}"/>
          </ac:spMkLst>
        </pc:spChg>
        <pc:spChg chg="add mod">
          <ac:chgData name="Tuur Muyldermans" userId="f39cb134-77ef-4f9c-93f9-4248898e97b5" providerId="ADAL" clId="{E070FB77-612A-414F-8615-A35A16EAD78E}" dt="2020-09-03T13:11:36.350" v="7701"/>
          <ac:spMkLst>
            <pc:docMk/>
            <pc:sldMk cId="169906650" sldId="360"/>
            <ac:spMk id="7" creationId="{4585188F-0FB5-4466-9AD8-D3D9EC311CFD}"/>
          </ac:spMkLst>
        </pc:spChg>
        <pc:spChg chg="add del mod">
          <ac:chgData name="Tuur Muyldermans" userId="f39cb134-77ef-4f9c-93f9-4248898e97b5" providerId="ADAL" clId="{E070FB77-612A-414F-8615-A35A16EAD78E}" dt="2020-09-03T13:11:40.072" v="7703" actId="478"/>
          <ac:spMkLst>
            <pc:docMk/>
            <pc:sldMk cId="169906650" sldId="360"/>
            <ac:spMk id="9" creationId="{B9977586-A416-4206-A18E-C95E5E0B4759}"/>
          </ac:spMkLst>
        </pc:spChg>
        <pc:picChg chg="add mod">
          <ac:chgData name="Tuur Muyldermans" userId="f39cb134-77ef-4f9c-93f9-4248898e97b5" providerId="ADAL" clId="{E070FB77-612A-414F-8615-A35A16EAD78E}" dt="2020-09-03T13:11:43.821" v="7704" actId="1076"/>
          <ac:picMkLst>
            <pc:docMk/>
            <pc:sldMk cId="169906650" sldId="360"/>
            <ac:picMk id="4" creationId="{37903CE4-62E3-4769-A382-00F8233FC7CD}"/>
          </ac:picMkLst>
        </pc:picChg>
        <pc:picChg chg="add mod">
          <ac:chgData name="Tuur Muyldermans" userId="f39cb134-77ef-4f9c-93f9-4248898e97b5" providerId="ADAL" clId="{E070FB77-612A-414F-8615-A35A16EAD78E}" dt="2020-08-28T08:52:29.450" v="3950" actId="1076"/>
          <ac:picMkLst>
            <pc:docMk/>
            <pc:sldMk cId="169906650" sldId="360"/>
            <ac:picMk id="5" creationId="{C0A2D9CE-132C-4A70-A610-C7B134C17EC8}"/>
          </ac:picMkLst>
        </pc:picChg>
      </pc:sldChg>
      <pc:sldChg chg="addSp modSp new mod ord">
        <pc:chgData name="Tuur Muyldermans" userId="f39cb134-77ef-4f9c-93f9-4248898e97b5" providerId="ADAL" clId="{E070FB77-612A-414F-8615-A35A16EAD78E}" dt="2020-09-02T08:45:50.155" v="5374"/>
        <pc:sldMkLst>
          <pc:docMk/>
          <pc:sldMk cId="303604062" sldId="361"/>
        </pc:sldMkLst>
        <pc:picChg chg="add mod">
          <ac:chgData name="Tuur Muyldermans" userId="f39cb134-77ef-4f9c-93f9-4248898e97b5" providerId="ADAL" clId="{E070FB77-612A-414F-8615-A35A16EAD78E}" dt="2020-08-28T08:55:47.618" v="3961" actId="1076"/>
          <ac:picMkLst>
            <pc:docMk/>
            <pc:sldMk cId="303604062" sldId="361"/>
            <ac:picMk id="4" creationId="{1047B7FA-C608-409A-9A74-D6BF9CD97303}"/>
          </ac:picMkLst>
        </pc:picChg>
        <pc:picChg chg="add mod ord">
          <ac:chgData name="Tuur Muyldermans" userId="f39cb134-77ef-4f9c-93f9-4248898e97b5" providerId="ADAL" clId="{E070FB77-612A-414F-8615-A35A16EAD78E}" dt="2020-08-28T08:55:38.766" v="3957" actId="167"/>
          <ac:picMkLst>
            <pc:docMk/>
            <pc:sldMk cId="303604062" sldId="361"/>
            <ac:picMk id="5" creationId="{13A551A7-0684-45DB-9C6A-0055005541E8}"/>
          </ac:picMkLst>
        </pc:picChg>
      </pc:sldChg>
      <pc:sldChg chg="addSp delSp modSp new mod">
        <pc:chgData name="Tuur Muyldermans" userId="f39cb134-77ef-4f9c-93f9-4248898e97b5" providerId="ADAL" clId="{E070FB77-612A-414F-8615-A35A16EAD78E}" dt="2020-08-28T09:06:06.486" v="3965" actId="962"/>
        <pc:sldMkLst>
          <pc:docMk/>
          <pc:sldMk cId="652725810" sldId="362"/>
        </pc:sldMkLst>
        <pc:spChg chg="del">
          <ac:chgData name="Tuur Muyldermans" userId="f39cb134-77ef-4f9c-93f9-4248898e97b5" providerId="ADAL" clId="{E070FB77-612A-414F-8615-A35A16EAD78E}" dt="2020-08-28T09:06:04.703" v="3963"/>
          <ac:spMkLst>
            <pc:docMk/>
            <pc:sldMk cId="652725810" sldId="362"/>
            <ac:spMk id="3" creationId="{AD5D9C05-05A8-4284-8FD0-50F60255559D}"/>
          </ac:spMkLst>
        </pc:spChg>
        <pc:picChg chg="add mod">
          <ac:chgData name="Tuur Muyldermans" userId="f39cb134-77ef-4f9c-93f9-4248898e97b5" providerId="ADAL" clId="{E070FB77-612A-414F-8615-A35A16EAD78E}" dt="2020-08-28T09:06:06.486" v="3965" actId="962"/>
          <ac:picMkLst>
            <pc:docMk/>
            <pc:sldMk cId="652725810" sldId="362"/>
            <ac:picMk id="5" creationId="{FDF13053-B186-4DA5-9ABE-902E8C367663}"/>
          </ac:picMkLst>
        </pc:picChg>
      </pc:sldChg>
      <pc:sldChg chg="addSp modSp new mod modNotesTx">
        <pc:chgData name="Tuur Muyldermans" userId="f39cb134-77ef-4f9c-93f9-4248898e97b5" providerId="ADAL" clId="{E070FB77-612A-414F-8615-A35A16EAD78E}" dt="2020-09-03T10:06:04.353" v="7097" actId="1076"/>
        <pc:sldMkLst>
          <pc:docMk/>
          <pc:sldMk cId="4207171965" sldId="363"/>
        </pc:sldMkLst>
        <pc:spChg chg="mod">
          <ac:chgData name="Tuur Muyldermans" userId="f39cb134-77ef-4f9c-93f9-4248898e97b5" providerId="ADAL" clId="{E070FB77-612A-414F-8615-A35A16EAD78E}" dt="2020-09-02T09:11:58.332" v="6138" actId="20577"/>
          <ac:spMkLst>
            <pc:docMk/>
            <pc:sldMk cId="4207171965" sldId="363"/>
            <ac:spMk id="2" creationId="{95BC06A3-3980-4BF8-B055-ABEAC4DC5F03}"/>
          </ac:spMkLst>
        </pc:spChg>
        <pc:spChg chg="mod">
          <ac:chgData name="Tuur Muyldermans" userId="f39cb134-77ef-4f9c-93f9-4248898e97b5" providerId="ADAL" clId="{E070FB77-612A-414F-8615-A35A16EAD78E}" dt="2020-09-02T09:04:45.490" v="5791" actId="12"/>
          <ac:spMkLst>
            <pc:docMk/>
            <pc:sldMk cId="4207171965" sldId="363"/>
            <ac:spMk id="3" creationId="{9FF18407-6960-494C-BFE2-0BAA21770652}"/>
          </ac:spMkLst>
        </pc:spChg>
        <pc:picChg chg="add mod">
          <ac:chgData name="Tuur Muyldermans" userId="f39cb134-77ef-4f9c-93f9-4248898e97b5" providerId="ADAL" clId="{E070FB77-612A-414F-8615-A35A16EAD78E}" dt="2020-09-03T10:05:57.414" v="7095" actId="1076"/>
          <ac:picMkLst>
            <pc:docMk/>
            <pc:sldMk cId="4207171965" sldId="363"/>
            <ac:picMk id="4" creationId="{4BFCFB3D-7FAB-4E27-90AF-4E0B28EC54DD}"/>
          </ac:picMkLst>
        </pc:picChg>
        <pc:picChg chg="add mod">
          <ac:chgData name="Tuur Muyldermans" userId="f39cb134-77ef-4f9c-93f9-4248898e97b5" providerId="ADAL" clId="{E070FB77-612A-414F-8615-A35A16EAD78E}" dt="2020-09-03T10:06:04.353" v="7097" actId="1076"/>
          <ac:picMkLst>
            <pc:docMk/>
            <pc:sldMk cId="4207171965" sldId="363"/>
            <ac:picMk id="5" creationId="{DA3AC6DF-1280-40BB-93A1-7A36EABBD81D}"/>
          </ac:picMkLst>
        </pc:picChg>
        <pc:picChg chg="add mod">
          <ac:chgData name="Tuur Muyldermans" userId="f39cb134-77ef-4f9c-93f9-4248898e97b5" providerId="ADAL" clId="{E070FB77-612A-414F-8615-A35A16EAD78E}" dt="2020-09-03T10:06:02.145" v="7096" actId="1076"/>
          <ac:picMkLst>
            <pc:docMk/>
            <pc:sldMk cId="4207171965" sldId="363"/>
            <ac:picMk id="6" creationId="{63D2D6F5-E0A3-4537-A9D2-D7AEEBEE2E65}"/>
          </ac:picMkLst>
        </pc:picChg>
      </pc:sldChg>
      <pc:sldChg chg="addSp modSp new mod modNotesTx">
        <pc:chgData name="Tuur Muyldermans" userId="f39cb134-77ef-4f9c-93f9-4248898e97b5" providerId="ADAL" clId="{E070FB77-612A-414F-8615-A35A16EAD78E}" dt="2020-09-02T09:21:46.728" v="6561" actId="20577"/>
        <pc:sldMkLst>
          <pc:docMk/>
          <pc:sldMk cId="217920367" sldId="364"/>
        </pc:sldMkLst>
        <pc:spChg chg="mod">
          <ac:chgData name="Tuur Muyldermans" userId="f39cb134-77ef-4f9c-93f9-4248898e97b5" providerId="ADAL" clId="{E070FB77-612A-414F-8615-A35A16EAD78E}" dt="2020-08-28T09:13:13.533" v="4013" actId="20577"/>
          <ac:spMkLst>
            <pc:docMk/>
            <pc:sldMk cId="217920367" sldId="364"/>
            <ac:spMk id="2" creationId="{AF648C3C-4468-4A82-BA92-8E9C72176562}"/>
          </ac:spMkLst>
        </pc:spChg>
        <pc:spChg chg="mod">
          <ac:chgData name="Tuur Muyldermans" userId="f39cb134-77ef-4f9c-93f9-4248898e97b5" providerId="ADAL" clId="{E070FB77-612A-414F-8615-A35A16EAD78E}" dt="2020-09-02T09:21:46.728" v="6561" actId="20577"/>
          <ac:spMkLst>
            <pc:docMk/>
            <pc:sldMk cId="217920367" sldId="364"/>
            <ac:spMk id="3" creationId="{077D5C19-91D5-411B-A658-86751B538388}"/>
          </ac:spMkLst>
        </pc:spChg>
        <pc:picChg chg="add mod">
          <ac:chgData name="Tuur Muyldermans" userId="f39cb134-77ef-4f9c-93f9-4248898e97b5" providerId="ADAL" clId="{E070FB77-612A-414F-8615-A35A16EAD78E}" dt="2020-09-02T09:20:01.937" v="6403" actId="1076"/>
          <ac:picMkLst>
            <pc:docMk/>
            <pc:sldMk cId="217920367" sldId="364"/>
            <ac:picMk id="4" creationId="{E3732CA8-63DB-41A8-B795-00C581BD1679}"/>
          </ac:picMkLst>
        </pc:picChg>
      </pc:sldChg>
      <pc:sldChg chg="modSp new mod">
        <pc:chgData name="Tuur Muyldermans" userId="f39cb134-77ef-4f9c-93f9-4248898e97b5" providerId="ADAL" clId="{E070FB77-612A-414F-8615-A35A16EAD78E}" dt="2020-09-02T10:03:08.548" v="6925" actId="20577"/>
        <pc:sldMkLst>
          <pc:docMk/>
          <pc:sldMk cId="1712695882" sldId="365"/>
        </pc:sldMkLst>
        <pc:spChg chg="mod">
          <ac:chgData name="Tuur Muyldermans" userId="f39cb134-77ef-4f9c-93f9-4248898e97b5" providerId="ADAL" clId="{E070FB77-612A-414F-8615-A35A16EAD78E}" dt="2020-09-02T09:53:43.854" v="6600" actId="5793"/>
          <ac:spMkLst>
            <pc:docMk/>
            <pc:sldMk cId="1712695882" sldId="365"/>
            <ac:spMk id="2" creationId="{B9339258-6128-49DD-A774-D12F26396091}"/>
          </ac:spMkLst>
        </pc:spChg>
        <pc:spChg chg="mod">
          <ac:chgData name="Tuur Muyldermans" userId="f39cb134-77ef-4f9c-93f9-4248898e97b5" providerId="ADAL" clId="{E070FB77-612A-414F-8615-A35A16EAD78E}" dt="2020-09-02T10:03:08.548" v="6925" actId="20577"/>
          <ac:spMkLst>
            <pc:docMk/>
            <pc:sldMk cId="1712695882" sldId="365"/>
            <ac:spMk id="3" creationId="{772034AB-FDA0-4178-AA40-180C6E7CB778}"/>
          </ac:spMkLst>
        </pc:spChg>
      </pc:sldChg>
      <pc:sldChg chg="add del">
        <pc:chgData name="Tuur Muyldermans" userId="f39cb134-77ef-4f9c-93f9-4248898e97b5" providerId="ADAL" clId="{E070FB77-612A-414F-8615-A35A16EAD78E}" dt="2020-09-03T13:10:54.555" v="7696" actId="47"/>
        <pc:sldMkLst>
          <pc:docMk/>
          <pc:sldMk cId="500141106" sldId="366"/>
        </pc:sldMkLst>
      </pc:sldChg>
      <pc:sldChg chg="add mod ord modShow">
        <pc:chgData name="Tuur Muyldermans" userId="f39cb134-77ef-4f9c-93f9-4248898e97b5" providerId="ADAL" clId="{E070FB77-612A-414F-8615-A35A16EAD78E}" dt="2020-09-03T13:27:15.760" v="7880" actId="729"/>
        <pc:sldMkLst>
          <pc:docMk/>
          <pc:sldMk cId="120923714" sldId="367"/>
        </pc:sldMkLst>
      </pc:sldChg>
      <pc:sldChg chg="add del">
        <pc:chgData name="Tuur Muyldermans" userId="f39cb134-77ef-4f9c-93f9-4248898e97b5" providerId="ADAL" clId="{E070FB77-612A-414F-8615-A35A16EAD78E}" dt="2020-09-03T13:26:41.639" v="7872" actId="2696"/>
        <pc:sldMkLst>
          <pc:docMk/>
          <pc:sldMk cId="1878274019" sldId="367"/>
        </pc:sldMkLst>
      </pc:sldChg>
      <pc:sldChg chg="add mod ord modShow">
        <pc:chgData name="Tuur Muyldermans" userId="f39cb134-77ef-4f9c-93f9-4248898e97b5" providerId="ADAL" clId="{E070FB77-612A-414F-8615-A35A16EAD78E}" dt="2020-09-03T13:27:15.760" v="7880" actId="729"/>
        <pc:sldMkLst>
          <pc:docMk/>
          <pc:sldMk cId="1536211802" sldId="368"/>
        </pc:sldMkLst>
      </pc:sldChg>
      <pc:sldChg chg="add del">
        <pc:chgData name="Tuur Muyldermans" userId="f39cb134-77ef-4f9c-93f9-4248898e97b5" providerId="ADAL" clId="{E070FB77-612A-414F-8615-A35A16EAD78E}" dt="2020-09-03T13:26:41.639" v="7872" actId="2696"/>
        <pc:sldMkLst>
          <pc:docMk/>
          <pc:sldMk cId="3290277802" sldId="368"/>
        </pc:sldMkLst>
      </pc:sldChg>
      <pc:sldChg chg="addSp delSp modSp add mod ord">
        <pc:chgData name="Tuur Muyldermans" userId="f39cb134-77ef-4f9c-93f9-4248898e97b5" providerId="ADAL" clId="{E070FB77-612A-414F-8615-A35A16EAD78E}" dt="2020-09-03T13:27:51.681" v="7893"/>
        <pc:sldMkLst>
          <pc:docMk/>
          <pc:sldMk cId="3095951124" sldId="369"/>
        </pc:sldMkLst>
        <pc:spChg chg="del">
          <ac:chgData name="Tuur Muyldermans" userId="f39cb134-77ef-4f9c-93f9-4248898e97b5" providerId="ADAL" clId="{E070FB77-612A-414F-8615-A35A16EAD78E}" dt="2020-09-03T13:22:23.825" v="7817" actId="478"/>
          <ac:spMkLst>
            <pc:docMk/>
            <pc:sldMk cId="3095951124" sldId="369"/>
            <ac:spMk id="3" creationId="{00000000-0000-0000-0000-000000000000}"/>
          </ac:spMkLst>
        </pc:spChg>
        <pc:spChg chg="mod">
          <ac:chgData name="Tuur Muyldermans" userId="f39cb134-77ef-4f9c-93f9-4248898e97b5" providerId="ADAL" clId="{E070FB77-612A-414F-8615-A35A16EAD78E}" dt="2020-09-03T13:24:33.823" v="7850" actId="21"/>
          <ac:spMkLst>
            <pc:docMk/>
            <pc:sldMk cId="3095951124" sldId="369"/>
            <ac:spMk id="4" creationId="{00000000-0000-0000-0000-000000000000}"/>
          </ac:spMkLst>
        </pc:spChg>
        <pc:spChg chg="add mod">
          <ac:chgData name="Tuur Muyldermans" userId="f39cb134-77ef-4f9c-93f9-4248898e97b5" providerId="ADAL" clId="{E070FB77-612A-414F-8615-A35A16EAD78E}" dt="2020-09-03T13:22:53.318" v="7825" actId="1076"/>
          <ac:spMkLst>
            <pc:docMk/>
            <pc:sldMk cId="3095951124" sldId="369"/>
            <ac:spMk id="7" creationId="{0EBACEED-8B3B-4D99-A804-F780BE1D722F}"/>
          </ac:spMkLst>
        </pc:spChg>
        <pc:spChg chg="add mod">
          <ac:chgData name="Tuur Muyldermans" userId="f39cb134-77ef-4f9c-93f9-4248898e97b5" providerId="ADAL" clId="{E070FB77-612A-414F-8615-A35A16EAD78E}" dt="2020-09-03T13:23:12.597" v="7830"/>
          <ac:spMkLst>
            <pc:docMk/>
            <pc:sldMk cId="3095951124" sldId="369"/>
            <ac:spMk id="9" creationId="{2B7BDD09-6817-4C20-8527-A7A5483B5488}"/>
          </ac:spMkLst>
        </pc:spChg>
        <pc:spChg chg="add mod">
          <ac:chgData name="Tuur Muyldermans" userId="f39cb134-77ef-4f9c-93f9-4248898e97b5" providerId="ADAL" clId="{E070FB77-612A-414F-8615-A35A16EAD78E}" dt="2020-09-03T13:23:23.901" v="7833" actId="1076"/>
          <ac:spMkLst>
            <pc:docMk/>
            <pc:sldMk cId="3095951124" sldId="369"/>
            <ac:spMk id="11" creationId="{7797D7D4-EBEF-40F5-9B3A-5D788E74F621}"/>
          </ac:spMkLst>
        </pc:spChg>
        <pc:spChg chg="add mod">
          <ac:chgData name="Tuur Muyldermans" userId="f39cb134-77ef-4f9c-93f9-4248898e97b5" providerId="ADAL" clId="{E070FB77-612A-414F-8615-A35A16EAD78E}" dt="2020-09-03T13:23:33.950" v="7836" actId="1076"/>
          <ac:spMkLst>
            <pc:docMk/>
            <pc:sldMk cId="3095951124" sldId="369"/>
            <ac:spMk id="13" creationId="{901FA286-8C52-4190-8F0A-060E552C72ED}"/>
          </ac:spMkLst>
        </pc:spChg>
        <pc:spChg chg="add mod">
          <ac:chgData name="Tuur Muyldermans" userId="f39cb134-77ef-4f9c-93f9-4248898e97b5" providerId="ADAL" clId="{E070FB77-612A-414F-8615-A35A16EAD78E}" dt="2020-09-03T13:23:51.456" v="7840" actId="1076"/>
          <ac:spMkLst>
            <pc:docMk/>
            <pc:sldMk cId="3095951124" sldId="369"/>
            <ac:spMk id="15" creationId="{E527AD01-8D20-4383-B2EB-E38DC5E6B095}"/>
          </ac:spMkLst>
        </pc:spChg>
        <pc:spChg chg="add mod">
          <ac:chgData name="Tuur Muyldermans" userId="f39cb134-77ef-4f9c-93f9-4248898e97b5" providerId="ADAL" clId="{E070FB77-612A-414F-8615-A35A16EAD78E}" dt="2020-09-03T13:24:27.006" v="7848" actId="1076"/>
          <ac:spMkLst>
            <pc:docMk/>
            <pc:sldMk cId="3095951124" sldId="369"/>
            <ac:spMk id="17" creationId="{609CD05B-D6B4-4DB0-8E2D-07956B42C5F8}"/>
          </ac:spMkLst>
        </pc:spChg>
        <pc:spChg chg="add mod">
          <ac:chgData name="Tuur Muyldermans" userId="f39cb134-77ef-4f9c-93f9-4248898e97b5" providerId="ADAL" clId="{E070FB77-612A-414F-8615-A35A16EAD78E}" dt="2020-09-03T13:24:30.782" v="7849" actId="1076"/>
          <ac:spMkLst>
            <pc:docMk/>
            <pc:sldMk cId="3095951124" sldId="369"/>
            <ac:spMk id="19" creationId="{D2B06BCC-A435-4C5A-9B90-BC27CF8D54F2}"/>
          </ac:spMkLst>
        </pc:spChg>
        <pc:spChg chg="add mod">
          <ac:chgData name="Tuur Muyldermans" userId="f39cb134-77ef-4f9c-93f9-4248898e97b5" providerId="ADAL" clId="{E070FB77-612A-414F-8615-A35A16EAD78E}" dt="2020-09-03T13:24:41.639" v="7852" actId="1076"/>
          <ac:spMkLst>
            <pc:docMk/>
            <pc:sldMk cId="3095951124" sldId="369"/>
            <ac:spMk id="21" creationId="{4793DA19-BE63-4CEB-A143-62AC73F3FA7B}"/>
          </ac:spMkLst>
        </pc:spChg>
        <pc:spChg chg="add mod">
          <ac:chgData name="Tuur Muyldermans" userId="f39cb134-77ef-4f9c-93f9-4248898e97b5" providerId="ADAL" clId="{E070FB77-612A-414F-8615-A35A16EAD78E}" dt="2020-09-03T13:24:53.329" v="7871" actId="20577"/>
          <ac:spMkLst>
            <pc:docMk/>
            <pc:sldMk cId="3095951124" sldId="369"/>
            <ac:spMk id="23" creationId="{D1860FF5-8B28-44E2-9E47-090F261F0624}"/>
          </ac:spMkLst>
        </pc:spChg>
        <pc:picChg chg="del">
          <ac:chgData name="Tuur Muyldermans" userId="f39cb134-77ef-4f9c-93f9-4248898e97b5" providerId="ADAL" clId="{E070FB77-612A-414F-8615-A35A16EAD78E}" dt="2020-09-03T13:22:13.199" v="7815" actId="478"/>
          <ac:picMkLst>
            <pc:docMk/>
            <pc:sldMk cId="3095951124" sldId="369"/>
            <ac:picMk id="2" creationId="{00000000-0000-0000-0000-000000000000}"/>
          </ac:picMkLst>
        </pc:picChg>
        <pc:picChg chg="add mod ord">
          <ac:chgData name="Tuur Muyldermans" userId="f39cb134-77ef-4f9c-93f9-4248898e97b5" providerId="ADAL" clId="{E070FB77-612A-414F-8615-A35A16EAD78E}" dt="2020-09-03T13:22:28.735" v="7819" actId="167"/>
          <ac:picMkLst>
            <pc:docMk/>
            <pc:sldMk cId="3095951124" sldId="369"/>
            <ac:picMk id="5" creationId="{8E3F1894-8271-4323-843F-E7AC448B8451}"/>
          </ac:picMkLst>
        </pc:picChg>
      </pc:sldChg>
      <pc:sldChg chg="add mod ord modShow">
        <pc:chgData name="Tuur Muyldermans" userId="f39cb134-77ef-4f9c-93f9-4248898e97b5" providerId="ADAL" clId="{E070FB77-612A-414F-8615-A35A16EAD78E}" dt="2020-09-03T13:27:15.760" v="7880" actId="729"/>
        <pc:sldMkLst>
          <pc:docMk/>
          <pc:sldMk cId="4180097914" sldId="370"/>
        </pc:sldMkLst>
      </pc:sldChg>
      <pc:sldChg chg="add del">
        <pc:chgData name="Tuur Muyldermans" userId="f39cb134-77ef-4f9c-93f9-4248898e97b5" providerId="ADAL" clId="{E070FB77-612A-414F-8615-A35A16EAD78E}" dt="2020-09-03T13:26:41.639" v="7872" actId="2696"/>
        <pc:sldMkLst>
          <pc:docMk/>
          <pc:sldMk cId="4210160500" sldId="370"/>
        </pc:sldMkLst>
      </pc:sldChg>
      <pc:sldChg chg="add del">
        <pc:chgData name="Tuur Muyldermans" userId="f39cb134-77ef-4f9c-93f9-4248898e97b5" providerId="ADAL" clId="{E070FB77-612A-414F-8615-A35A16EAD78E}" dt="2020-09-02T09:11:51.791" v="6127" actId="47"/>
        <pc:sldMkLst>
          <pc:docMk/>
          <pc:sldMk cId="2368095444" sldId="371"/>
        </pc:sldMkLst>
      </pc:sldChg>
      <pc:sldChg chg="addSp delSp modSp new del mod modShow">
        <pc:chgData name="Tuur Muyldermans" userId="f39cb134-77ef-4f9c-93f9-4248898e97b5" providerId="ADAL" clId="{E070FB77-612A-414F-8615-A35A16EAD78E}" dt="2020-09-03T12:59:22.085" v="7493" actId="47"/>
        <pc:sldMkLst>
          <pc:docMk/>
          <pc:sldMk cId="2643633352" sldId="372"/>
        </pc:sldMkLst>
        <pc:spChg chg="del">
          <ac:chgData name="Tuur Muyldermans" userId="f39cb134-77ef-4f9c-93f9-4248898e97b5" providerId="ADAL" clId="{E070FB77-612A-414F-8615-A35A16EAD78E}" dt="2020-08-28T12:32:14.988" v="4483"/>
          <ac:spMkLst>
            <pc:docMk/>
            <pc:sldMk cId="2643633352" sldId="372"/>
            <ac:spMk id="3" creationId="{7C426D57-A70D-41B3-8C56-23B99542697E}"/>
          </ac:spMkLst>
        </pc:spChg>
        <pc:picChg chg="add mod">
          <ac:chgData name="Tuur Muyldermans" userId="f39cb134-77ef-4f9c-93f9-4248898e97b5" providerId="ADAL" clId="{E070FB77-612A-414F-8615-A35A16EAD78E}" dt="2020-08-28T12:32:14.988" v="4483"/>
          <ac:picMkLst>
            <pc:docMk/>
            <pc:sldMk cId="2643633352" sldId="372"/>
            <ac:picMk id="4" creationId="{F9AB4FCE-5D43-4B82-8DDB-A392C827242E}"/>
          </ac:picMkLst>
        </pc:picChg>
      </pc:sldChg>
      <pc:sldChg chg="add">
        <pc:chgData name="Tuur Muyldermans" userId="f39cb134-77ef-4f9c-93f9-4248898e97b5" providerId="ADAL" clId="{E070FB77-612A-414F-8615-A35A16EAD78E}" dt="2020-09-02T08:16:50.471" v="4494"/>
        <pc:sldMkLst>
          <pc:docMk/>
          <pc:sldMk cId="3963200233" sldId="373"/>
        </pc:sldMkLst>
      </pc:sldChg>
      <pc:sldChg chg="modSp new mod">
        <pc:chgData name="Tuur Muyldermans" userId="f39cb134-77ef-4f9c-93f9-4248898e97b5" providerId="ADAL" clId="{E070FB77-612A-414F-8615-A35A16EAD78E}" dt="2020-09-02T08:42:07.491" v="5371" actId="20577"/>
        <pc:sldMkLst>
          <pc:docMk/>
          <pc:sldMk cId="126995829" sldId="374"/>
        </pc:sldMkLst>
        <pc:spChg chg="mod">
          <ac:chgData name="Tuur Muyldermans" userId="f39cb134-77ef-4f9c-93f9-4248898e97b5" providerId="ADAL" clId="{E070FB77-612A-414F-8615-A35A16EAD78E}" dt="2020-09-02T08:42:07.491" v="5371" actId="20577"/>
          <ac:spMkLst>
            <pc:docMk/>
            <pc:sldMk cId="126995829" sldId="374"/>
            <ac:spMk id="3" creationId="{31B140B6-4B38-4C21-B58C-F25DF0FBC9E2}"/>
          </ac:spMkLst>
        </pc:spChg>
      </pc:sldChg>
      <pc:sldChg chg="addSp delSp modSp new mod modNotesTx">
        <pc:chgData name="Tuur Muyldermans" userId="f39cb134-77ef-4f9c-93f9-4248898e97b5" providerId="ADAL" clId="{E070FB77-612A-414F-8615-A35A16EAD78E}" dt="2020-09-02T09:14:57.922" v="6185" actId="14100"/>
        <pc:sldMkLst>
          <pc:docMk/>
          <pc:sldMk cId="787467256" sldId="375"/>
        </pc:sldMkLst>
        <pc:spChg chg="mod">
          <ac:chgData name="Tuur Muyldermans" userId="f39cb134-77ef-4f9c-93f9-4248898e97b5" providerId="ADAL" clId="{E070FB77-612A-414F-8615-A35A16EAD78E}" dt="2020-09-02T09:01:58.891" v="5691" actId="20577"/>
          <ac:spMkLst>
            <pc:docMk/>
            <pc:sldMk cId="787467256" sldId="375"/>
            <ac:spMk id="2" creationId="{37BDFD5C-B9C7-4AF2-89A1-88FC89943F37}"/>
          </ac:spMkLst>
        </pc:spChg>
        <pc:spChg chg="mod">
          <ac:chgData name="Tuur Muyldermans" userId="f39cb134-77ef-4f9c-93f9-4248898e97b5" providerId="ADAL" clId="{E070FB77-612A-414F-8615-A35A16EAD78E}" dt="2020-09-02T09:14:49.669" v="6183" actId="6549"/>
          <ac:spMkLst>
            <pc:docMk/>
            <pc:sldMk cId="787467256" sldId="375"/>
            <ac:spMk id="3" creationId="{D49748B0-C0D1-45A7-9DD5-3C11BAE949C8}"/>
          </ac:spMkLst>
        </pc:spChg>
        <pc:spChg chg="add del mod">
          <ac:chgData name="Tuur Muyldermans" userId="f39cb134-77ef-4f9c-93f9-4248898e97b5" providerId="ADAL" clId="{E070FB77-612A-414F-8615-A35A16EAD78E}" dt="2020-09-02T09:13:28.689" v="6157" actId="478"/>
          <ac:spMkLst>
            <pc:docMk/>
            <pc:sldMk cId="787467256" sldId="375"/>
            <ac:spMk id="5" creationId="{43ABA580-FE49-46D1-9711-4378B1651820}"/>
          </ac:spMkLst>
        </pc:spChg>
        <pc:graphicFrameChg chg="add del mod modGraphic">
          <ac:chgData name="Tuur Muyldermans" userId="f39cb134-77ef-4f9c-93f9-4248898e97b5" providerId="ADAL" clId="{E070FB77-612A-414F-8615-A35A16EAD78E}" dt="2020-09-02T09:14:44.100" v="6180" actId="478"/>
          <ac:graphicFrameMkLst>
            <pc:docMk/>
            <pc:sldMk cId="787467256" sldId="375"/>
            <ac:graphicFrameMk id="4" creationId="{566AD5B0-C0EC-43C6-B6E6-8A2FB5D663B5}"/>
          </ac:graphicFrameMkLst>
        </pc:graphicFrameChg>
        <pc:picChg chg="add mod">
          <ac:chgData name="Tuur Muyldermans" userId="f39cb134-77ef-4f9c-93f9-4248898e97b5" providerId="ADAL" clId="{E070FB77-612A-414F-8615-A35A16EAD78E}" dt="2020-09-02T09:14:57.922" v="6185" actId="14100"/>
          <ac:picMkLst>
            <pc:docMk/>
            <pc:sldMk cId="787467256" sldId="375"/>
            <ac:picMk id="6" creationId="{236DF3FB-09CC-4486-9650-0A2D44B3950C}"/>
          </ac:picMkLst>
        </pc:picChg>
        <pc:picChg chg="add mod">
          <ac:chgData name="Tuur Muyldermans" userId="f39cb134-77ef-4f9c-93f9-4248898e97b5" providerId="ADAL" clId="{E070FB77-612A-414F-8615-A35A16EAD78E}" dt="2020-09-02T09:14:48.442" v="6182" actId="1076"/>
          <ac:picMkLst>
            <pc:docMk/>
            <pc:sldMk cId="787467256" sldId="375"/>
            <ac:picMk id="7" creationId="{78ECAEDE-D4CD-46EC-B74F-02056BC81D9C}"/>
          </ac:picMkLst>
        </pc:picChg>
      </pc:sldChg>
      <pc:sldChg chg="addSp delSp modSp add mod modNotesTx">
        <pc:chgData name="Tuur Muyldermans" userId="f39cb134-77ef-4f9c-93f9-4248898e97b5" providerId="ADAL" clId="{E070FB77-612A-414F-8615-A35A16EAD78E}" dt="2020-09-02T09:11:41.851" v="6126" actId="2164"/>
        <pc:sldMkLst>
          <pc:docMk/>
          <pc:sldMk cId="3255949001" sldId="376"/>
        </pc:sldMkLst>
        <pc:spChg chg="mod">
          <ac:chgData name="Tuur Muyldermans" userId="f39cb134-77ef-4f9c-93f9-4248898e97b5" providerId="ADAL" clId="{E070FB77-612A-414F-8615-A35A16EAD78E}" dt="2020-09-02T09:05:50.722" v="5812" actId="20577"/>
          <ac:spMkLst>
            <pc:docMk/>
            <pc:sldMk cId="3255949001" sldId="376"/>
            <ac:spMk id="2" creationId="{BFCDAFD6-8A51-4D4A-8C9F-74366FD1D3B2}"/>
          </ac:spMkLst>
        </pc:spChg>
        <pc:spChg chg="mod">
          <ac:chgData name="Tuur Muyldermans" userId="f39cb134-77ef-4f9c-93f9-4248898e97b5" providerId="ADAL" clId="{E070FB77-612A-414F-8615-A35A16EAD78E}" dt="2020-09-02T09:10:48.500" v="6118" actId="20577"/>
          <ac:spMkLst>
            <pc:docMk/>
            <pc:sldMk cId="3255949001" sldId="376"/>
            <ac:spMk id="3" creationId="{48A4890E-0180-4FA1-8FFE-9AA0CDFE5E0C}"/>
          </ac:spMkLst>
        </pc:spChg>
        <pc:spChg chg="del">
          <ac:chgData name="Tuur Muyldermans" userId="f39cb134-77ef-4f9c-93f9-4248898e97b5" providerId="ADAL" clId="{E070FB77-612A-414F-8615-A35A16EAD78E}" dt="2020-09-02T09:05:55.157" v="5814" actId="478"/>
          <ac:spMkLst>
            <pc:docMk/>
            <pc:sldMk cId="3255949001" sldId="376"/>
            <ac:spMk id="6" creationId="{A9B9E73E-0A21-49CC-97F2-1AEF3A2F2A02}"/>
          </ac:spMkLst>
        </pc:spChg>
        <pc:graphicFrameChg chg="add mod modGraphic">
          <ac:chgData name="Tuur Muyldermans" userId="f39cb134-77ef-4f9c-93f9-4248898e97b5" providerId="ADAL" clId="{E070FB77-612A-414F-8615-A35A16EAD78E}" dt="2020-09-02T09:11:41.851" v="6126" actId="2164"/>
          <ac:graphicFrameMkLst>
            <pc:docMk/>
            <pc:sldMk cId="3255949001" sldId="376"/>
            <ac:graphicFrameMk id="4" creationId="{6CE887FF-A3A8-49A3-A994-A50925EC3BFE}"/>
          </ac:graphicFrameMkLst>
        </pc:graphicFrameChg>
        <pc:picChg chg="del">
          <ac:chgData name="Tuur Muyldermans" userId="f39cb134-77ef-4f9c-93f9-4248898e97b5" providerId="ADAL" clId="{E070FB77-612A-414F-8615-A35A16EAD78E}" dt="2020-09-02T09:05:53.341" v="5813" actId="478"/>
          <ac:picMkLst>
            <pc:docMk/>
            <pc:sldMk cId="3255949001" sldId="376"/>
            <ac:picMk id="5" creationId="{48F3B6BE-9594-4B69-BE71-BCAFC6E5BBF2}"/>
          </ac:picMkLst>
        </pc:picChg>
      </pc:sldChg>
      <pc:sldChg chg="addSp new del mod modShow">
        <pc:chgData name="Tuur Muyldermans" userId="f39cb134-77ef-4f9c-93f9-4248898e97b5" providerId="ADAL" clId="{E070FB77-612A-414F-8615-A35A16EAD78E}" dt="2020-09-03T13:35:48.890" v="8080" actId="2696"/>
        <pc:sldMkLst>
          <pc:docMk/>
          <pc:sldMk cId="324181410" sldId="377"/>
        </pc:sldMkLst>
        <pc:picChg chg="add">
          <ac:chgData name="Tuur Muyldermans" userId="f39cb134-77ef-4f9c-93f9-4248898e97b5" providerId="ADAL" clId="{E070FB77-612A-414F-8615-A35A16EAD78E}" dt="2020-09-02T09:21:08.954" v="6476"/>
          <ac:picMkLst>
            <pc:docMk/>
            <pc:sldMk cId="324181410" sldId="377"/>
            <ac:picMk id="4" creationId="{71EA36AB-C1B5-4C9E-8A45-E8A85ACDEC02}"/>
          </ac:picMkLst>
        </pc:picChg>
      </pc:sldChg>
      <pc:sldChg chg="add">
        <pc:chgData name="Tuur Muyldermans" userId="f39cb134-77ef-4f9c-93f9-4248898e97b5" providerId="ADAL" clId="{E070FB77-612A-414F-8615-A35A16EAD78E}" dt="2020-09-03T13:35:56.619" v="8081"/>
        <pc:sldMkLst>
          <pc:docMk/>
          <pc:sldMk cId="2148811353" sldId="377"/>
        </pc:sldMkLst>
      </pc:sldChg>
      <pc:sldChg chg="modSp new mod ord modShow">
        <pc:chgData name="Tuur Muyldermans" userId="f39cb134-77ef-4f9c-93f9-4248898e97b5" providerId="ADAL" clId="{E070FB77-612A-414F-8615-A35A16EAD78E}" dt="2020-09-03T13:27:12.658" v="7879"/>
        <pc:sldMkLst>
          <pc:docMk/>
          <pc:sldMk cId="3390595899" sldId="378"/>
        </pc:sldMkLst>
        <pc:spChg chg="mod">
          <ac:chgData name="Tuur Muyldermans" userId="f39cb134-77ef-4f9c-93f9-4248898e97b5" providerId="ADAL" clId="{E070FB77-612A-414F-8615-A35A16EAD78E}" dt="2020-09-02T09:25:03.185" v="6584" actId="20577"/>
          <ac:spMkLst>
            <pc:docMk/>
            <pc:sldMk cId="3390595899" sldId="378"/>
            <ac:spMk id="2" creationId="{DCB5862E-83B5-4945-A6D9-07B10A492FAA}"/>
          </ac:spMkLst>
        </pc:spChg>
        <pc:spChg chg="mod">
          <ac:chgData name="Tuur Muyldermans" userId="f39cb134-77ef-4f9c-93f9-4248898e97b5" providerId="ADAL" clId="{E070FB77-612A-414F-8615-A35A16EAD78E}" dt="2020-09-02T09:25:09.470" v="6586" actId="27636"/>
          <ac:spMkLst>
            <pc:docMk/>
            <pc:sldMk cId="3390595899" sldId="378"/>
            <ac:spMk id="3" creationId="{CEE5105D-639F-44A0-B8AB-125CCF29747D}"/>
          </ac:spMkLst>
        </pc:spChg>
      </pc:sldChg>
      <pc:sldChg chg="addSp modSp new mod modNotesTx">
        <pc:chgData name="Tuur Muyldermans" userId="f39cb134-77ef-4f9c-93f9-4248898e97b5" providerId="ADAL" clId="{E070FB77-612A-414F-8615-A35A16EAD78E}" dt="2020-09-02T10:05:53.624" v="7008" actId="962"/>
        <pc:sldMkLst>
          <pc:docMk/>
          <pc:sldMk cId="1084144433" sldId="379"/>
        </pc:sldMkLst>
        <pc:spChg chg="mod">
          <ac:chgData name="Tuur Muyldermans" userId="f39cb134-77ef-4f9c-93f9-4248898e97b5" providerId="ADAL" clId="{E070FB77-612A-414F-8615-A35A16EAD78E}" dt="2020-09-02T10:03:33.402" v="6957" actId="5793"/>
          <ac:spMkLst>
            <pc:docMk/>
            <pc:sldMk cId="1084144433" sldId="379"/>
            <ac:spMk id="2" creationId="{45517ED5-2A31-4BDB-859D-918C0C55900C}"/>
          </ac:spMkLst>
        </pc:spChg>
        <pc:spChg chg="mod">
          <ac:chgData name="Tuur Muyldermans" userId="f39cb134-77ef-4f9c-93f9-4248898e97b5" providerId="ADAL" clId="{E070FB77-612A-414F-8615-A35A16EAD78E}" dt="2020-09-02T10:04:35.412" v="7004" actId="20577"/>
          <ac:spMkLst>
            <pc:docMk/>
            <pc:sldMk cId="1084144433" sldId="379"/>
            <ac:spMk id="3" creationId="{F673FCE0-C72D-4255-AA9D-F3813A446833}"/>
          </ac:spMkLst>
        </pc:spChg>
        <pc:picChg chg="add mod">
          <ac:chgData name="Tuur Muyldermans" userId="f39cb134-77ef-4f9c-93f9-4248898e97b5" providerId="ADAL" clId="{E070FB77-612A-414F-8615-A35A16EAD78E}" dt="2020-09-02T10:05:53.624" v="7008" actId="962"/>
          <ac:picMkLst>
            <pc:docMk/>
            <pc:sldMk cId="1084144433" sldId="379"/>
            <ac:picMk id="5" creationId="{1CE0EE4B-476E-4A7F-9D9D-A2E883EA705E}"/>
          </ac:picMkLst>
        </pc:picChg>
      </pc:sldChg>
      <pc:sldChg chg="addSp modSp new mod">
        <pc:chgData name="Tuur Muyldermans" userId="f39cb134-77ef-4f9c-93f9-4248898e97b5" providerId="ADAL" clId="{E070FB77-612A-414F-8615-A35A16EAD78E}" dt="2020-09-03T10:11:03.317" v="7104" actId="1076"/>
        <pc:sldMkLst>
          <pc:docMk/>
          <pc:sldMk cId="2050906724" sldId="380"/>
        </pc:sldMkLst>
        <pc:picChg chg="add mod">
          <ac:chgData name="Tuur Muyldermans" userId="f39cb134-77ef-4f9c-93f9-4248898e97b5" providerId="ADAL" clId="{E070FB77-612A-414F-8615-A35A16EAD78E}" dt="2020-09-03T10:11:03.317" v="7104" actId="1076"/>
          <ac:picMkLst>
            <pc:docMk/>
            <pc:sldMk cId="2050906724" sldId="380"/>
            <ac:picMk id="5" creationId="{52F838F6-D27B-48C9-BD88-331FD6EAA0AA}"/>
          </ac:picMkLst>
        </pc:picChg>
      </pc:sldChg>
      <pc:sldChg chg="modSp add mod">
        <pc:chgData name="Tuur Muyldermans" userId="f39cb134-77ef-4f9c-93f9-4248898e97b5" providerId="ADAL" clId="{E070FB77-612A-414F-8615-A35A16EAD78E}" dt="2020-09-03T12:40:08.485" v="7447" actId="108"/>
        <pc:sldMkLst>
          <pc:docMk/>
          <pc:sldMk cId="1465562743" sldId="381"/>
        </pc:sldMkLst>
        <pc:spChg chg="mod">
          <ac:chgData name="Tuur Muyldermans" userId="f39cb134-77ef-4f9c-93f9-4248898e97b5" providerId="ADAL" clId="{E070FB77-612A-414F-8615-A35A16EAD78E}" dt="2020-09-03T12:40:08.485" v="7447" actId="108"/>
          <ac:spMkLst>
            <pc:docMk/>
            <pc:sldMk cId="1465562743" sldId="381"/>
            <ac:spMk id="3" creationId="{27EB4D53-3E69-4E7D-820D-A32533CA1B69}"/>
          </ac:spMkLst>
        </pc:spChg>
      </pc:sldChg>
      <pc:sldChg chg="modSp add mod">
        <pc:chgData name="Tuur Muyldermans" userId="f39cb134-77ef-4f9c-93f9-4248898e97b5" providerId="ADAL" clId="{E070FB77-612A-414F-8615-A35A16EAD78E}" dt="2020-09-03T12:40:57.913" v="7461" actId="207"/>
        <pc:sldMkLst>
          <pc:docMk/>
          <pc:sldMk cId="3870310193" sldId="382"/>
        </pc:sldMkLst>
        <pc:spChg chg="mod">
          <ac:chgData name="Tuur Muyldermans" userId="f39cb134-77ef-4f9c-93f9-4248898e97b5" providerId="ADAL" clId="{E070FB77-612A-414F-8615-A35A16EAD78E}" dt="2020-09-03T12:40:57.913" v="7461" actId="207"/>
          <ac:spMkLst>
            <pc:docMk/>
            <pc:sldMk cId="3870310193" sldId="382"/>
            <ac:spMk id="3" creationId="{27EB4D53-3E69-4E7D-820D-A32533CA1B69}"/>
          </ac:spMkLst>
        </pc:spChg>
      </pc:sldChg>
      <pc:sldChg chg="modSp add mod ord">
        <pc:chgData name="Tuur Muyldermans" userId="f39cb134-77ef-4f9c-93f9-4248898e97b5" providerId="ADAL" clId="{E070FB77-612A-414F-8615-A35A16EAD78E}" dt="2020-09-03T12:41:26.183" v="7469" actId="108"/>
        <pc:sldMkLst>
          <pc:docMk/>
          <pc:sldMk cId="3890301897" sldId="383"/>
        </pc:sldMkLst>
        <pc:spChg chg="mod">
          <ac:chgData name="Tuur Muyldermans" userId="f39cb134-77ef-4f9c-93f9-4248898e97b5" providerId="ADAL" clId="{E070FB77-612A-414F-8615-A35A16EAD78E}" dt="2020-09-03T12:41:26.183" v="7469" actId="108"/>
          <ac:spMkLst>
            <pc:docMk/>
            <pc:sldMk cId="3890301897" sldId="383"/>
            <ac:spMk id="3" creationId="{27EB4D53-3E69-4E7D-820D-A32533CA1B69}"/>
          </ac:spMkLst>
        </pc:spChg>
      </pc:sldChg>
      <pc:sldChg chg="modSp add mod">
        <pc:chgData name="Tuur Muyldermans" userId="f39cb134-77ef-4f9c-93f9-4248898e97b5" providerId="ADAL" clId="{E070FB77-612A-414F-8615-A35A16EAD78E}" dt="2020-09-03T14:16:49.771" v="8224" actId="20577"/>
        <pc:sldMkLst>
          <pc:docMk/>
          <pc:sldMk cId="2548090939" sldId="384"/>
        </pc:sldMkLst>
        <pc:spChg chg="mod">
          <ac:chgData name="Tuur Muyldermans" userId="f39cb134-77ef-4f9c-93f9-4248898e97b5" providerId="ADAL" clId="{E070FB77-612A-414F-8615-A35A16EAD78E}" dt="2020-09-03T14:16:49.771" v="8224" actId="20577"/>
          <ac:spMkLst>
            <pc:docMk/>
            <pc:sldMk cId="2548090939" sldId="384"/>
            <ac:spMk id="3" creationId="{27EB4D53-3E69-4E7D-820D-A32533CA1B69}"/>
          </ac:spMkLst>
        </pc:spChg>
      </pc:sldChg>
      <pc:sldChg chg="modSp add mod">
        <pc:chgData name="Tuur Muyldermans" userId="f39cb134-77ef-4f9c-93f9-4248898e97b5" providerId="ADAL" clId="{E070FB77-612A-414F-8615-A35A16EAD78E}" dt="2020-09-03T12:58:09.270" v="7483" actId="207"/>
        <pc:sldMkLst>
          <pc:docMk/>
          <pc:sldMk cId="2868742575" sldId="385"/>
        </pc:sldMkLst>
        <pc:spChg chg="mod">
          <ac:chgData name="Tuur Muyldermans" userId="f39cb134-77ef-4f9c-93f9-4248898e97b5" providerId="ADAL" clId="{E070FB77-612A-414F-8615-A35A16EAD78E}" dt="2020-09-03T12:58:09.270" v="7483" actId="207"/>
          <ac:spMkLst>
            <pc:docMk/>
            <pc:sldMk cId="2868742575" sldId="385"/>
            <ac:spMk id="3" creationId="{27EB4D53-3E69-4E7D-820D-A32533CA1B69}"/>
          </ac:spMkLst>
        </pc:spChg>
      </pc:sldChg>
      <pc:sldChg chg="new del">
        <pc:chgData name="Tuur Muyldermans" userId="f39cb134-77ef-4f9c-93f9-4248898e97b5" providerId="ADAL" clId="{E070FB77-612A-414F-8615-A35A16EAD78E}" dt="2020-09-03T13:02:48.103" v="7497" actId="47"/>
        <pc:sldMkLst>
          <pc:docMk/>
          <pc:sldMk cId="3887179618" sldId="386"/>
        </pc:sldMkLst>
      </pc:sldChg>
      <pc:sldChg chg="addSp delSp modSp new mod">
        <pc:chgData name="Tuur Muyldermans" userId="f39cb134-77ef-4f9c-93f9-4248898e97b5" providerId="ADAL" clId="{E070FB77-612A-414F-8615-A35A16EAD78E}" dt="2020-09-03T13:10:37.875" v="7695" actId="20577"/>
        <pc:sldMkLst>
          <pc:docMk/>
          <pc:sldMk cId="1015945554" sldId="387"/>
        </pc:sldMkLst>
        <pc:spChg chg="mod">
          <ac:chgData name="Tuur Muyldermans" userId="f39cb134-77ef-4f9c-93f9-4248898e97b5" providerId="ADAL" clId="{E070FB77-612A-414F-8615-A35A16EAD78E}" dt="2020-09-03T13:02:58.951" v="7537" actId="20577"/>
          <ac:spMkLst>
            <pc:docMk/>
            <pc:sldMk cId="1015945554" sldId="387"/>
            <ac:spMk id="2" creationId="{C4949E01-8B67-42F6-BE3D-F01EE4D242CA}"/>
          </ac:spMkLst>
        </pc:spChg>
        <pc:spChg chg="del">
          <ac:chgData name="Tuur Muyldermans" userId="f39cb134-77ef-4f9c-93f9-4248898e97b5" providerId="ADAL" clId="{E070FB77-612A-414F-8615-A35A16EAD78E}" dt="2020-09-03T13:09:12.894" v="7627" actId="478"/>
          <ac:spMkLst>
            <pc:docMk/>
            <pc:sldMk cId="1015945554" sldId="387"/>
            <ac:spMk id="3" creationId="{CF649449-455E-4797-8C87-388C82B9E8C4}"/>
          </ac:spMkLst>
        </pc:spChg>
        <pc:spChg chg="add mod">
          <ac:chgData name="Tuur Muyldermans" userId="f39cb134-77ef-4f9c-93f9-4248898e97b5" providerId="ADAL" clId="{E070FB77-612A-414F-8615-A35A16EAD78E}" dt="2020-09-03T13:09:45.450" v="7658" actId="1038"/>
          <ac:spMkLst>
            <pc:docMk/>
            <pc:sldMk cId="1015945554" sldId="387"/>
            <ac:spMk id="6" creationId="{38452DC7-E87E-4B46-A9A2-78B424D1CA52}"/>
          </ac:spMkLst>
        </pc:spChg>
        <pc:spChg chg="add del mod">
          <ac:chgData name="Tuur Muyldermans" userId="f39cb134-77ef-4f9c-93f9-4248898e97b5" providerId="ADAL" clId="{E070FB77-612A-414F-8615-A35A16EAD78E}" dt="2020-09-03T13:05:19.368" v="7554" actId="478"/>
          <ac:spMkLst>
            <pc:docMk/>
            <pc:sldMk cId="1015945554" sldId="387"/>
            <ac:spMk id="8" creationId="{A5895D69-41B7-4321-9354-045C7718A7C6}"/>
          </ac:spMkLst>
        </pc:spChg>
        <pc:spChg chg="add mod">
          <ac:chgData name="Tuur Muyldermans" userId="f39cb134-77ef-4f9c-93f9-4248898e97b5" providerId="ADAL" clId="{E070FB77-612A-414F-8615-A35A16EAD78E}" dt="2020-09-03T13:09:45.450" v="7658" actId="1038"/>
          <ac:spMkLst>
            <pc:docMk/>
            <pc:sldMk cId="1015945554" sldId="387"/>
            <ac:spMk id="10" creationId="{10DC3356-8D12-463E-924A-42901C8295FF}"/>
          </ac:spMkLst>
        </pc:spChg>
        <pc:spChg chg="add mod">
          <ac:chgData name="Tuur Muyldermans" userId="f39cb134-77ef-4f9c-93f9-4248898e97b5" providerId="ADAL" clId="{E070FB77-612A-414F-8615-A35A16EAD78E}" dt="2020-09-03T13:09:45.450" v="7658" actId="1038"/>
          <ac:spMkLst>
            <pc:docMk/>
            <pc:sldMk cId="1015945554" sldId="387"/>
            <ac:spMk id="11" creationId="{280F0DD5-605C-46AF-BFBE-2C4DF84EC92D}"/>
          </ac:spMkLst>
        </pc:spChg>
        <pc:spChg chg="add del mod">
          <ac:chgData name="Tuur Muyldermans" userId="f39cb134-77ef-4f9c-93f9-4248898e97b5" providerId="ADAL" clId="{E070FB77-612A-414F-8615-A35A16EAD78E}" dt="2020-09-03T13:07:09.479" v="7586" actId="478"/>
          <ac:spMkLst>
            <pc:docMk/>
            <pc:sldMk cId="1015945554" sldId="387"/>
            <ac:spMk id="14" creationId="{C6AB1745-0D27-4451-BE7F-19603196A6F0}"/>
          </ac:spMkLst>
        </pc:spChg>
        <pc:spChg chg="add mod">
          <ac:chgData name="Tuur Muyldermans" userId="f39cb134-77ef-4f9c-93f9-4248898e97b5" providerId="ADAL" clId="{E070FB77-612A-414F-8615-A35A16EAD78E}" dt="2020-09-03T13:09:51.837" v="7659" actId="1076"/>
          <ac:spMkLst>
            <pc:docMk/>
            <pc:sldMk cId="1015945554" sldId="387"/>
            <ac:spMk id="16" creationId="{2108172C-225C-446F-80B8-D14D410E3AC8}"/>
          </ac:spMkLst>
        </pc:spChg>
        <pc:spChg chg="add mod">
          <ac:chgData name="Tuur Muyldermans" userId="f39cb134-77ef-4f9c-93f9-4248898e97b5" providerId="ADAL" clId="{E070FB77-612A-414F-8615-A35A16EAD78E}" dt="2020-09-03T13:09:45.450" v="7658" actId="1038"/>
          <ac:spMkLst>
            <pc:docMk/>
            <pc:sldMk cId="1015945554" sldId="387"/>
            <ac:spMk id="18" creationId="{0A03E845-5506-4F0E-B932-871BFF58E167}"/>
          </ac:spMkLst>
        </pc:spChg>
        <pc:spChg chg="add mod">
          <ac:chgData name="Tuur Muyldermans" userId="f39cb134-77ef-4f9c-93f9-4248898e97b5" providerId="ADAL" clId="{E070FB77-612A-414F-8615-A35A16EAD78E}" dt="2020-09-03T13:10:37.875" v="7695" actId="20577"/>
          <ac:spMkLst>
            <pc:docMk/>
            <pc:sldMk cId="1015945554" sldId="387"/>
            <ac:spMk id="20" creationId="{E6709E81-0240-4DC2-95C4-4D1055312E2B}"/>
          </ac:spMkLst>
        </pc:spChg>
        <pc:picChg chg="add mod">
          <ac:chgData name="Tuur Muyldermans" userId="f39cb134-77ef-4f9c-93f9-4248898e97b5" providerId="ADAL" clId="{E070FB77-612A-414F-8615-A35A16EAD78E}" dt="2020-09-03T13:09:45.450" v="7658" actId="1038"/>
          <ac:picMkLst>
            <pc:docMk/>
            <pc:sldMk cId="1015945554" sldId="387"/>
            <ac:picMk id="4" creationId="{6C2AE6B0-8701-4707-B116-E0C045C4D8A4}"/>
          </ac:picMkLst>
        </pc:picChg>
        <pc:cxnChg chg="add mod">
          <ac:chgData name="Tuur Muyldermans" userId="f39cb134-77ef-4f9c-93f9-4248898e97b5" providerId="ADAL" clId="{E070FB77-612A-414F-8615-A35A16EAD78E}" dt="2020-09-03T13:09:45.450" v="7658" actId="1038"/>
          <ac:cxnSpMkLst>
            <pc:docMk/>
            <pc:sldMk cId="1015945554" sldId="387"/>
            <ac:cxnSpMk id="12" creationId="{339E0E95-108D-432A-A190-2A8A0932C375}"/>
          </ac:cxnSpMkLst>
        </pc:cxnChg>
      </pc:sldChg>
      <pc:sldChg chg="addSp delSp modSp add mod modNotesTx">
        <pc:chgData name="Tuur Muyldermans" userId="f39cb134-77ef-4f9c-93f9-4248898e97b5" providerId="ADAL" clId="{E070FB77-612A-414F-8615-A35A16EAD78E}" dt="2020-09-03T13:28:11.950" v="7899" actId="1076"/>
        <pc:sldMkLst>
          <pc:docMk/>
          <pc:sldMk cId="1468138658" sldId="388"/>
        </pc:sldMkLst>
        <pc:spChg chg="del">
          <ac:chgData name="Tuur Muyldermans" userId="f39cb134-77ef-4f9c-93f9-4248898e97b5" providerId="ADAL" clId="{E070FB77-612A-414F-8615-A35A16EAD78E}" dt="2020-09-03T13:27:58.522" v="7895" actId="478"/>
          <ac:spMkLst>
            <pc:docMk/>
            <pc:sldMk cId="1468138658" sldId="388"/>
            <ac:spMk id="2" creationId="{6FC445FC-A92C-4FAD-8842-13C34BFFA7EF}"/>
          </ac:spMkLst>
        </pc:spChg>
        <pc:spChg chg="del mod">
          <ac:chgData name="Tuur Muyldermans" userId="f39cb134-77ef-4f9c-93f9-4248898e97b5" providerId="ADAL" clId="{E070FB77-612A-414F-8615-A35A16EAD78E}" dt="2020-09-03T13:27:57.085" v="7894" actId="478"/>
          <ac:spMkLst>
            <pc:docMk/>
            <pc:sldMk cId="1468138658" sldId="388"/>
            <ac:spMk id="3" creationId="{325AEFD9-D3E7-4547-9441-314AB9ACC8F3}"/>
          </ac:spMkLst>
        </pc:spChg>
        <pc:spChg chg="add del mod">
          <ac:chgData name="Tuur Muyldermans" userId="f39cb134-77ef-4f9c-93f9-4248898e97b5" providerId="ADAL" clId="{E070FB77-612A-414F-8615-A35A16EAD78E}" dt="2020-09-03T13:27:59.728" v="7896" actId="478"/>
          <ac:spMkLst>
            <pc:docMk/>
            <pc:sldMk cId="1468138658" sldId="388"/>
            <ac:spMk id="6" creationId="{EEE70E0A-047C-417B-9865-E59FF3319D94}"/>
          </ac:spMkLst>
        </pc:spChg>
        <pc:spChg chg="add del mod">
          <ac:chgData name="Tuur Muyldermans" userId="f39cb134-77ef-4f9c-93f9-4248898e97b5" providerId="ADAL" clId="{E070FB77-612A-414F-8615-A35A16EAD78E}" dt="2020-09-03T13:28:00.792" v="7897" actId="478"/>
          <ac:spMkLst>
            <pc:docMk/>
            <pc:sldMk cId="1468138658" sldId="388"/>
            <ac:spMk id="8" creationId="{6558F806-411F-49FE-BF1D-AC6F2B94A9A5}"/>
          </ac:spMkLst>
        </pc:spChg>
        <pc:picChg chg="add mod modCrop">
          <ac:chgData name="Tuur Muyldermans" userId="f39cb134-77ef-4f9c-93f9-4248898e97b5" providerId="ADAL" clId="{E070FB77-612A-414F-8615-A35A16EAD78E}" dt="2020-09-03T13:28:11.950" v="7899" actId="1076"/>
          <ac:picMkLst>
            <pc:docMk/>
            <pc:sldMk cId="1468138658" sldId="388"/>
            <ac:picMk id="4" creationId="{7EF4C51D-1F89-4E71-BBE1-BBB3FFCD7521}"/>
          </ac:picMkLst>
        </pc:picChg>
      </pc:sldChg>
      <pc:sldChg chg="modSp new mod">
        <pc:chgData name="Tuur Muyldermans" userId="f39cb134-77ef-4f9c-93f9-4248898e97b5" providerId="ADAL" clId="{E070FB77-612A-414F-8615-A35A16EAD78E}" dt="2020-09-03T13:33:03.361" v="8079" actId="20577"/>
        <pc:sldMkLst>
          <pc:docMk/>
          <pc:sldMk cId="4209152734" sldId="389"/>
        </pc:sldMkLst>
        <pc:spChg chg="mod">
          <ac:chgData name="Tuur Muyldermans" userId="f39cb134-77ef-4f9c-93f9-4248898e97b5" providerId="ADAL" clId="{E070FB77-612A-414F-8615-A35A16EAD78E}" dt="2020-09-03T13:28:26.417" v="7928" actId="20577"/>
          <ac:spMkLst>
            <pc:docMk/>
            <pc:sldMk cId="4209152734" sldId="389"/>
            <ac:spMk id="2" creationId="{7D1FE9F1-2195-41CE-8E6B-9029297CA287}"/>
          </ac:spMkLst>
        </pc:spChg>
        <pc:spChg chg="mod">
          <ac:chgData name="Tuur Muyldermans" userId="f39cb134-77ef-4f9c-93f9-4248898e97b5" providerId="ADAL" clId="{E070FB77-612A-414F-8615-A35A16EAD78E}" dt="2020-09-03T13:33:03.361" v="8079" actId="20577"/>
          <ac:spMkLst>
            <pc:docMk/>
            <pc:sldMk cId="4209152734" sldId="389"/>
            <ac:spMk id="3" creationId="{64913354-FFD2-4350-B97C-93AAE92D3F6B}"/>
          </ac:spMkLst>
        </pc:spChg>
      </pc:sldChg>
    </pc:docChg>
  </pc:docChgLst>
  <pc:docChgLst>
    <pc:chgData name="Tuur Muyldermans" userId="f39cb134-77ef-4f9c-93f9-4248898e97b5" providerId="ADAL" clId="{F464753B-BD4A-4EC3-B39C-14419FA88E85}"/>
    <pc:docChg chg="undo custSel modSld">
      <pc:chgData name="Tuur Muyldermans" userId="f39cb134-77ef-4f9c-93f9-4248898e97b5" providerId="ADAL" clId="{F464753B-BD4A-4EC3-B39C-14419FA88E85}" dt="2020-08-25T13:49:31.078" v="111" actId="114"/>
      <pc:docMkLst>
        <pc:docMk/>
      </pc:docMkLst>
      <pc:sldChg chg="addSp delSp modSp mod modNotesTx">
        <pc:chgData name="Tuur Muyldermans" userId="f39cb134-77ef-4f9c-93f9-4248898e97b5" providerId="ADAL" clId="{F464753B-BD4A-4EC3-B39C-14419FA88E85}" dt="2020-08-25T12:59:44.825" v="17" actId="20577"/>
        <pc:sldMkLst>
          <pc:docMk/>
          <pc:sldMk cId="1385631622" sldId="256"/>
        </pc:sldMkLst>
        <pc:spChg chg="mod">
          <ac:chgData name="Tuur Muyldermans" userId="f39cb134-77ef-4f9c-93f9-4248898e97b5" providerId="ADAL" clId="{F464753B-BD4A-4EC3-B39C-14419FA88E85}" dt="2020-08-25T12:59:23.472" v="0" actId="6549"/>
          <ac:spMkLst>
            <pc:docMk/>
            <pc:sldMk cId="1385631622" sldId="256"/>
            <ac:spMk id="2" creationId="{E2622651-D0AD-48B0-941E-E7F35BA32CFF}"/>
          </ac:spMkLst>
        </pc:spChg>
        <pc:spChg chg="add del mod">
          <ac:chgData name="Tuur Muyldermans" userId="f39cb134-77ef-4f9c-93f9-4248898e97b5" providerId="ADAL" clId="{F464753B-BD4A-4EC3-B39C-14419FA88E85}" dt="2020-08-25T12:59:40.233" v="15" actId="20577"/>
          <ac:spMkLst>
            <pc:docMk/>
            <pc:sldMk cId="1385631622" sldId="256"/>
            <ac:spMk id="3" creationId="{B8ECC90A-4008-43E1-8256-D502E1020C56}"/>
          </ac:spMkLst>
        </pc:spChg>
        <pc:spChg chg="add del mod">
          <ac:chgData name="Tuur Muyldermans" userId="f39cb134-77ef-4f9c-93f9-4248898e97b5" providerId="ADAL" clId="{F464753B-BD4A-4EC3-B39C-14419FA88E85}" dt="2020-08-25T12:59:26.748" v="2" actId="478"/>
          <ac:spMkLst>
            <pc:docMk/>
            <pc:sldMk cId="1385631622" sldId="256"/>
            <ac:spMk id="7" creationId="{0EF3F600-152A-4569-8262-BCF7460E71E9}"/>
          </ac:spMkLst>
        </pc:spChg>
      </pc:sldChg>
      <pc:sldChg chg="modSp mod">
        <pc:chgData name="Tuur Muyldermans" userId="f39cb134-77ef-4f9c-93f9-4248898e97b5" providerId="ADAL" clId="{F464753B-BD4A-4EC3-B39C-14419FA88E85}" dt="2020-08-25T13:01:30.661" v="24" actId="20577"/>
        <pc:sldMkLst>
          <pc:docMk/>
          <pc:sldMk cId="3621789952" sldId="259"/>
        </pc:sldMkLst>
        <pc:spChg chg="mod">
          <ac:chgData name="Tuur Muyldermans" userId="f39cb134-77ef-4f9c-93f9-4248898e97b5" providerId="ADAL" clId="{F464753B-BD4A-4EC3-B39C-14419FA88E85}" dt="2020-08-25T13:01:30.661" v="24" actId="20577"/>
          <ac:spMkLst>
            <pc:docMk/>
            <pc:sldMk cId="3621789952" sldId="259"/>
            <ac:spMk id="3" creationId="{F73FC369-E910-4E13-9C1A-978ADD6E07D4}"/>
          </ac:spMkLst>
        </pc:spChg>
      </pc:sldChg>
      <pc:sldChg chg="modNotesTx">
        <pc:chgData name="Tuur Muyldermans" userId="f39cb134-77ef-4f9c-93f9-4248898e97b5" providerId="ADAL" clId="{F464753B-BD4A-4EC3-B39C-14419FA88E85}" dt="2020-08-25T13:39:59.791" v="61" actId="6549"/>
        <pc:sldMkLst>
          <pc:docMk/>
          <pc:sldMk cId="2601306828" sldId="269"/>
        </pc:sldMkLst>
      </pc:sldChg>
      <pc:sldChg chg="modSp mod">
        <pc:chgData name="Tuur Muyldermans" userId="f39cb134-77ef-4f9c-93f9-4248898e97b5" providerId="ADAL" clId="{F464753B-BD4A-4EC3-B39C-14419FA88E85}" dt="2020-08-25T13:05:18.252" v="60" actId="6549"/>
        <pc:sldMkLst>
          <pc:docMk/>
          <pc:sldMk cId="3636047355" sldId="274"/>
        </pc:sldMkLst>
        <pc:spChg chg="mod">
          <ac:chgData name="Tuur Muyldermans" userId="f39cb134-77ef-4f9c-93f9-4248898e97b5" providerId="ADAL" clId="{F464753B-BD4A-4EC3-B39C-14419FA88E85}" dt="2020-08-25T13:05:18.252" v="60" actId="6549"/>
          <ac:spMkLst>
            <pc:docMk/>
            <pc:sldMk cId="3636047355" sldId="274"/>
            <ac:spMk id="3" creationId="{B45B272D-77F3-4E66-9847-2FA01BCAACCD}"/>
          </ac:spMkLst>
        </pc:spChg>
      </pc:sldChg>
      <pc:sldChg chg="modSp">
        <pc:chgData name="Tuur Muyldermans" userId="f39cb134-77ef-4f9c-93f9-4248898e97b5" providerId="ADAL" clId="{F464753B-BD4A-4EC3-B39C-14419FA88E85}" dt="2020-08-25T13:44:59.178" v="65" actId="20577"/>
        <pc:sldMkLst>
          <pc:docMk/>
          <pc:sldMk cId="2183568651" sldId="287"/>
        </pc:sldMkLst>
        <pc:spChg chg="mod">
          <ac:chgData name="Tuur Muyldermans" userId="f39cb134-77ef-4f9c-93f9-4248898e97b5" providerId="ADAL" clId="{F464753B-BD4A-4EC3-B39C-14419FA88E85}" dt="2020-08-25T13:44:59.178" v="65" actId="20577"/>
          <ac:spMkLst>
            <pc:docMk/>
            <pc:sldMk cId="2183568651" sldId="287"/>
            <ac:spMk id="3" creationId="{4B362351-674D-4BD2-B0E1-E78F10F34BE9}"/>
          </ac:spMkLst>
        </pc:spChg>
      </pc:sldChg>
      <pc:sldChg chg="modSp mod">
        <pc:chgData name="Tuur Muyldermans" userId="f39cb134-77ef-4f9c-93f9-4248898e97b5" providerId="ADAL" clId="{F464753B-BD4A-4EC3-B39C-14419FA88E85}" dt="2020-08-25T13:49:31.078" v="111" actId="114"/>
        <pc:sldMkLst>
          <pc:docMk/>
          <pc:sldMk cId="2083448266" sldId="290"/>
        </pc:sldMkLst>
        <pc:spChg chg="mod">
          <ac:chgData name="Tuur Muyldermans" userId="f39cb134-77ef-4f9c-93f9-4248898e97b5" providerId="ADAL" clId="{F464753B-BD4A-4EC3-B39C-14419FA88E85}" dt="2020-08-25T13:49:31.078" v="111" actId="114"/>
          <ac:spMkLst>
            <pc:docMk/>
            <pc:sldMk cId="2083448266" sldId="290"/>
            <ac:spMk id="3" creationId="{4B362351-674D-4BD2-B0E1-E78F10F34BE9}"/>
          </ac:spMkLst>
        </pc:spChg>
      </pc:sldChg>
      <pc:sldChg chg="modSp mod">
        <pc:chgData name="Tuur Muyldermans" userId="f39cb134-77ef-4f9c-93f9-4248898e97b5" providerId="ADAL" clId="{F464753B-BD4A-4EC3-B39C-14419FA88E85}" dt="2020-08-25T13:00:54.134" v="22" actId="20577"/>
        <pc:sldMkLst>
          <pc:docMk/>
          <pc:sldMk cId="1451782607" sldId="335"/>
        </pc:sldMkLst>
        <pc:spChg chg="mod">
          <ac:chgData name="Tuur Muyldermans" userId="f39cb134-77ef-4f9c-93f9-4248898e97b5" providerId="ADAL" clId="{F464753B-BD4A-4EC3-B39C-14419FA88E85}" dt="2020-08-25T13:00:54.134" v="22" actId="20577"/>
          <ac:spMkLst>
            <pc:docMk/>
            <pc:sldMk cId="1451782607" sldId="335"/>
            <ac:spMk id="3" creationId="{898795EA-9DE3-4EE5-9F62-3EDA8AA30F22}"/>
          </ac:spMkLst>
        </pc:spChg>
      </pc:sldChg>
    </pc:docChg>
  </pc:docChgLst>
  <pc:docChgLst>
    <pc:chgData name="Tuur Muyldermans" userId="7d9a6d61-6216-46a2-878e-0e211632bbe1" providerId="ADAL" clId="{23A14CF5-128D-4436-88FC-821CC51FEE6E}"/>
    <pc:docChg chg="undo custSel mod addSld delSld modSld sldOrd modSection">
      <pc:chgData name="Tuur Muyldermans" userId="7d9a6d61-6216-46a2-878e-0e211632bbe1" providerId="ADAL" clId="{23A14CF5-128D-4436-88FC-821CC51FEE6E}" dt="2019-10-01T09:18:53.108" v="4189"/>
      <pc:docMkLst>
        <pc:docMk/>
      </pc:docMkLst>
      <pc:sldChg chg="modSp add">
        <pc:chgData name="Tuur Muyldermans" userId="7d9a6d61-6216-46a2-878e-0e211632bbe1" providerId="ADAL" clId="{23A14CF5-128D-4436-88FC-821CC51FEE6E}" dt="2019-10-01T09:18:53.108" v="4189"/>
        <pc:sldMkLst>
          <pc:docMk/>
          <pc:sldMk cId="1385631622" sldId="256"/>
        </pc:sldMkLst>
        <pc:spChg chg="mod">
          <ac:chgData name="Tuur Muyldermans" userId="7d9a6d61-6216-46a2-878e-0e211632bbe1" providerId="ADAL" clId="{23A14CF5-128D-4436-88FC-821CC51FEE6E}" dt="2019-09-30T11:12:54.985" v="20" actId="20577"/>
          <ac:spMkLst>
            <pc:docMk/>
            <pc:sldMk cId="1385631622" sldId="256"/>
            <ac:spMk id="2" creationId="{E2622651-D0AD-48B0-941E-E7F35BA32CFF}"/>
          </ac:spMkLst>
        </pc:spChg>
        <pc:spChg chg="mod">
          <ac:chgData name="Tuur Muyldermans" userId="7d9a6d61-6216-46a2-878e-0e211632bbe1" providerId="ADAL" clId="{23A14CF5-128D-4436-88FC-821CC51FEE6E}" dt="2019-10-01T09:18:53.108" v="4189"/>
          <ac:spMkLst>
            <pc:docMk/>
            <pc:sldMk cId="1385631622" sldId="256"/>
            <ac:spMk id="3" creationId="{B8ECC90A-4008-43E1-8256-D502E1020C56}"/>
          </ac:spMkLst>
        </pc:spChg>
      </pc:sldChg>
      <pc:sldChg chg="modSp add">
        <pc:chgData name="Tuur Muyldermans" userId="7d9a6d61-6216-46a2-878e-0e211632bbe1" providerId="ADAL" clId="{23A14CF5-128D-4436-88FC-821CC51FEE6E}" dt="2019-09-30T11:13:17.569" v="67" actId="20577"/>
        <pc:sldMkLst>
          <pc:docMk/>
          <pc:sldMk cId="2940725431" sldId="257"/>
        </pc:sldMkLst>
        <pc:spChg chg="mod">
          <ac:chgData name="Tuur Muyldermans" userId="7d9a6d61-6216-46a2-878e-0e211632bbe1" providerId="ADAL" clId="{23A14CF5-128D-4436-88FC-821CC51FEE6E}" dt="2019-09-30T11:13:17.569" v="67" actId="20577"/>
          <ac:spMkLst>
            <pc:docMk/>
            <pc:sldMk cId="2940725431" sldId="257"/>
            <ac:spMk id="2" creationId="{4C0C76B7-73DE-4550-9160-3965EF4D7581}"/>
          </ac:spMkLst>
        </pc:spChg>
      </pc:sldChg>
      <pc:sldChg chg="modSp add">
        <pc:chgData name="Tuur Muyldermans" userId="7d9a6d61-6216-46a2-878e-0e211632bbe1" providerId="ADAL" clId="{23A14CF5-128D-4436-88FC-821CC51FEE6E}" dt="2019-09-30T11:27:01.591" v="466" actId="20577"/>
        <pc:sldMkLst>
          <pc:docMk/>
          <pc:sldMk cId="3621789952" sldId="259"/>
        </pc:sldMkLst>
        <pc:spChg chg="mod">
          <ac:chgData name="Tuur Muyldermans" userId="7d9a6d61-6216-46a2-878e-0e211632bbe1" providerId="ADAL" clId="{23A14CF5-128D-4436-88FC-821CC51FEE6E}" dt="2019-09-30T11:16:26.210" v="141" actId="20577"/>
          <ac:spMkLst>
            <pc:docMk/>
            <pc:sldMk cId="3621789952" sldId="259"/>
            <ac:spMk id="2" creationId="{4B239155-B491-4DD9-B8E1-DD15B38EF45F}"/>
          </ac:spMkLst>
        </pc:spChg>
        <pc:spChg chg="mod">
          <ac:chgData name="Tuur Muyldermans" userId="7d9a6d61-6216-46a2-878e-0e211632bbe1" providerId="ADAL" clId="{23A14CF5-128D-4436-88FC-821CC51FEE6E}" dt="2019-09-30T11:27:01.591" v="466" actId="20577"/>
          <ac:spMkLst>
            <pc:docMk/>
            <pc:sldMk cId="3621789952" sldId="259"/>
            <ac:spMk id="3" creationId="{F73FC369-E910-4E13-9C1A-978ADD6E07D4}"/>
          </ac:spMkLst>
        </pc:spChg>
      </pc:sldChg>
      <pc:sldChg chg="addSp modSp add ord">
        <pc:chgData name="Tuur Muyldermans" userId="7d9a6d61-6216-46a2-878e-0e211632bbe1" providerId="ADAL" clId="{23A14CF5-128D-4436-88FC-821CC51FEE6E}" dt="2019-09-30T12:11:51.401" v="1317"/>
        <pc:sldMkLst>
          <pc:docMk/>
          <pc:sldMk cId="3031714126" sldId="260"/>
        </pc:sldMkLst>
        <pc:spChg chg="mod">
          <ac:chgData name="Tuur Muyldermans" userId="7d9a6d61-6216-46a2-878e-0e211632bbe1" providerId="ADAL" clId="{23A14CF5-128D-4436-88FC-821CC51FEE6E}" dt="2019-09-30T11:17:15.040" v="157" actId="20577"/>
          <ac:spMkLst>
            <pc:docMk/>
            <pc:sldMk cId="3031714126" sldId="260"/>
            <ac:spMk id="2" creationId="{3B5D6259-8C5C-42D4-86A4-410C8991BEAE}"/>
          </ac:spMkLst>
        </pc:spChg>
        <pc:spChg chg="mod">
          <ac:chgData name="Tuur Muyldermans" userId="7d9a6d61-6216-46a2-878e-0e211632bbe1" providerId="ADAL" clId="{23A14CF5-128D-4436-88FC-821CC51FEE6E}" dt="2019-09-30T12:09:36.595" v="1281"/>
          <ac:spMkLst>
            <pc:docMk/>
            <pc:sldMk cId="3031714126" sldId="260"/>
            <ac:spMk id="3" creationId="{BFF8E171-821A-4C02-A760-DE4D13E2F273}"/>
          </ac:spMkLst>
        </pc:spChg>
        <pc:picChg chg="add mod">
          <ac:chgData name="Tuur Muyldermans" userId="7d9a6d61-6216-46a2-878e-0e211632bbe1" providerId="ADAL" clId="{23A14CF5-128D-4436-88FC-821CC51FEE6E}" dt="2019-09-30T12:09:40.161" v="1282" actId="1076"/>
          <ac:picMkLst>
            <pc:docMk/>
            <pc:sldMk cId="3031714126" sldId="260"/>
            <ac:picMk id="4" creationId="{0BE613AF-6059-4DC2-8944-147AB6EAEBFD}"/>
          </ac:picMkLst>
        </pc:picChg>
      </pc:sldChg>
      <pc:sldChg chg="addSp modSp add ord">
        <pc:chgData name="Tuur Muyldermans" userId="7d9a6d61-6216-46a2-878e-0e211632bbe1" providerId="ADAL" clId="{23A14CF5-128D-4436-88FC-821CC51FEE6E}" dt="2019-09-30T11:34:00.647" v="673" actId="1076"/>
        <pc:sldMkLst>
          <pc:docMk/>
          <pc:sldMk cId="1132679146" sldId="261"/>
        </pc:sldMkLst>
        <pc:spChg chg="mod">
          <ac:chgData name="Tuur Muyldermans" userId="7d9a6d61-6216-46a2-878e-0e211632bbe1" providerId="ADAL" clId="{23A14CF5-128D-4436-88FC-821CC51FEE6E}" dt="2019-09-30T11:29:11.831" v="491" actId="20577"/>
          <ac:spMkLst>
            <pc:docMk/>
            <pc:sldMk cId="1132679146" sldId="261"/>
            <ac:spMk id="2" creationId="{DAFB5AD0-B494-449A-9B63-30D06846FD4D}"/>
          </ac:spMkLst>
        </pc:spChg>
        <pc:spChg chg="mod">
          <ac:chgData name="Tuur Muyldermans" userId="7d9a6d61-6216-46a2-878e-0e211632bbe1" providerId="ADAL" clId="{23A14CF5-128D-4436-88FC-821CC51FEE6E}" dt="2019-09-30T11:33:36.871" v="667" actId="20577"/>
          <ac:spMkLst>
            <pc:docMk/>
            <pc:sldMk cId="1132679146" sldId="261"/>
            <ac:spMk id="3" creationId="{7D87918B-A388-4258-9F4A-3A99A231E4F7}"/>
          </ac:spMkLst>
        </pc:spChg>
        <pc:picChg chg="add mod">
          <ac:chgData name="Tuur Muyldermans" userId="7d9a6d61-6216-46a2-878e-0e211632bbe1" providerId="ADAL" clId="{23A14CF5-128D-4436-88FC-821CC51FEE6E}" dt="2019-09-30T11:34:00.647" v="673" actId="1076"/>
          <ac:picMkLst>
            <pc:docMk/>
            <pc:sldMk cId="1132679146" sldId="261"/>
            <ac:picMk id="5" creationId="{6A4471E2-CDE9-467B-8A9E-9802E42E5C32}"/>
          </ac:picMkLst>
        </pc:picChg>
      </pc:sldChg>
      <pc:sldChg chg="modSp add">
        <pc:chgData name="Tuur Muyldermans" userId="7d9a6d61-6216-46a2-878e-0e211632bbe1" providerId="ADAL" clId="{23A14CF5-128D-4436-88FC-821CC51FEE6E}" dt="2019-09-30T11:32:04.001" v="640" actId="20577"/>
        <pc:sldMkLst>
          <pc:docMk/>
          <pc:sldMk cId="2530332879" sldId="265"/>
        </pc:sldMkLst>
        <pc:spChg chg="mod">
          <ac:chgData name="Tuur Muyldermans" userId="7d9a6d61-6216-46a2-878e-0e211632bbe1" providerId="ADAL" clId="{23A14CF5-128D-4436-88FC-821CC51FEE6E}" dt="2019-09-30T11:25:50.610" v="372" actId="20577"/>
          <ac:spMkLst>
            <pc:docMk/>
            <pc:sldMk cId="2530332879" sldId="265"/>
            <ac:spMk id="2" creationId="{D4DF467A-193E-4CC3-8D41-E6A4489DF129}"/>
          </ac:spMkLst>
        </pc:spChg>
        <pc:spChg chg="mod">
          <ac:chgData name="Tuur Muyldermans" userId="7d9a6d61-6216-46a2-878e-0e211632bbe1" providerId="ADAL" clId="{23A14CF5-128D-4436-88FC-821CC51FEE6E}" dt="2019-09-30T11:32:04.001" v="640" actId="20577"/>
          <ac:spMkLst>
            <pc:docMk/>
            <pc:sldMk cId="2530332879" sldId="265"/>
            <ac:spMk id="3" creationId="{26E93D66-3232-48AA-B124-1C4686B39012}"/>
          </ac:spMkLst>
        </pc:spChg>
      </pc:sldChg>
      <pc:sldChg chg="addSp delSp modSp add modAnim modNotesTx">
        <pc:chgData name="Tuur Muyldermans" userId="7d9a6d61-6216-46a2-878e-0e211632bbe1" providerId="ADAL" clId="{23A14CF5-128D-4436-88FC-821CC51FEE6E}" dt="2019-09-30T11:40:04.795" v="734" actId="5793"/>
        <pc:sldMkLst>
          <pc:docMk/>
          <pc:sldMk cId="963359795" sldId="266"/>
        </pc:sldMkLst>
        <pc:spChg chg="mod">
          <ac:chgData name="Tuur Muyldermans" userId="7d9a6d61-6216-46a2-878e-0e211632bbe1" providerId="ADAL" clId="{23A14CF5-128D-4436-88FC-821CC51FEE6E}" dt="2019-09-30T11:40:04.795" v="734" actId="5793"/>
          <ac:spMkLst>
            <pc:docMk/>
            <pc:sldMk cId="963359795" sldId="266"/>
            <ac:spMk id="3" creationId="{7D87918B-A388-4258-9F4A-3A99A231E4F7}"/>
          </ac:spMkLst>
        </pc:spChg>
        <pc:graphicFrameChg chg="add del">
          <ac:chgData name="Tuur Muyldermans" userId="7d9a6d61-6216-46a2-878e-0e211632bbe1" providerId="ADAL" clId="{23A14CF5-128D-4436-88FC-821CC51FEE6E}" dt="2019-09-30T11:35:17.680" v="691"/>
          <ac:graphicFrameMkLst>
            <pc:docMk/>
            <pc:sldMk cId="963359795" sldId="266"/>
            <ac:graphicFrameMk id="4" creationId="{56EAB1FC-0E1F-4BA1-912D-FFC7529909DB}"/>
          </ac:graphicFrameMkLst>
        </pc:graphicFrameChg>
        <pc:picChg chg="del">
          <ac:chgData name="Tuur Muyldermans" userId="7d9a6d61-6216-46a2-878e-0e211632bbe1" providerId="ADAL" clId="{23A14CF5-128D-4436-88FC-821CC51FEE6E}" dt="2019-09-30T11:34:36.722" v="676" actId="478"/>
          <ac:picMkLst>
            <pc:docMk/>
            <pc:sldMk cId="963359795" sldId="266"/>
            <ac:picMk id="5" creationId="{6A4471E2-CDE9-467B-8A9E-9802E42E5C32}"/>
          </ac:picMkLst>
        </pc:picChg>
        <pc:picChg chg="add mod">
          <ac:chgData name="Tuur Muyldermans" userId="7d9a6d61-6216-46a2-878e-0e211632bbe1" providerId="ADAL" clId="{23A14CF5-128D-4436-88FC-821CC51FEE6E}" dt="2019-09-30T11:34:51.879" v="687" actId="1076"/>
          <ac:picMkLst>
            <pc:docMk/>
            <pc:sldMk cId="963359795" sldId="266"/>
            <ac:picMk id="6" creationId="{45100ACC-A4FA-4449-9051-A1DE5C28E531}"/>
          </ac:picMkLst>
        </pc:picChg>
        <pc:picChg chg="add del mod">
          <ac:chgData name="Tuur Muyldermans" userId="7d9a6d61-6216-46a2-878e-0e211632bbe1" providerId="ADAL" clId="{23A14CF5-128D-4436-88FC-821CC51FEE6E}" dt="2019-09-30T11:40:03.120" v="732" actId="478"/>
          <ac:picMkLst>
            <pc:docMk/>
            <pc:sldMk cId="963359795" sldId="266"/>
            <ac:picMk id="7" creationId="{3FC4BB38-FBDF-4DC3-B9E1-6FCA97810B4A}"/>
          </ac:picMkLst>
        </pc:picChg>
      </pc:sldChg>
      <pc:sldChg chg="delSp modSp add modAnim modNotesTx">
        <pc:chgData name="Tuur Muyldermans" userId="7d9a6d61-6216-46a2-878e-0e211632bbe1" providerId="ADAL" clId="{23A14CF5-128D-4436-88FC-821CC51FEE6E}" dt="2019-09-30T13:31:22.413" v="1787" actId="20577"/>
        <pc:sldMkLst>
          <pc:docMk/>
          <pc:sldMk cId="2259491987" sldId="267"/>
        </pc:sldMkLst>
        <pc:spChg chg="mod">
          <ac:chgData name="Tuur Muyldermans" userId="7d9a6d61-6216-46a2-878e-0e211632bbe1" providerId="ADAL" clId="{23A14CF5-128D-4436-88FC-821CC51FEE6E}" dt="2019-09-30T13:31:22.413" v="1787" actId="20577"/>
          <ac:spMkLst>
            <pc:docMk/>
            <pc:sldMk cId="2259491987" sldId="267"/>
            <ac:spMk id="2" creationId="{DAFB5AD0-B494-449A-9B63-30D06846FD4D}"/>
          </ac:spMkLst>
        </pc:spChg>
        <pc:spChg chg="mod">
          <ac:chgData name="Tuur Muyldermans" userId="7d9a6d61-6216-46a2-878e-0e211632bbe1" providerId="ADAL" clId="{23A14CF5-128D-4436-88FC-821CC51FEE6E}" dt="2019-09-30T11:40:36.990" v="736" actId="120"/>
          <ac:spMkLst>
            <pc:docMk/>
            <pc:sldMk cId="2259491987" sldId="267"/>
            <ac:spMk id="3" creationId="{7D87918B-A388-4258-9F4A-3A99A231E4F7}"/>
          </ac:spMkLst>
        </pc:spChg>
        <pc:picChg chg="del">
          <ac:chgData name="Tuur Muyldermans" userId="7d9a6d61-6216-46a2-878e-0e211632bbe1" providerId="ADAL" clId="{23A14CF5-128D-4436-88FC-821CC51FEE6E}" dt="2019-09-30T11:39:55.928" v="728" actId="478"/>
          <ac:picMkLst>
            <pc:docMk/>
            <pc:sldMk cId="2259491987" sldId="267"/>
            <ac:picMk id="6" creationId="{45100ACC-A4FA-4449-9051-A1DE5C28E531}"/>
          </ac:picMkLst>
        </pc:picChg>
        <pc:picChg chg="mod">
          <ac:chgData name="Tuur Muyldermans" userId="7d9a6d61-6216-46a2-878e-0e211632bbe1" providerId="ADAL" clId="{23A14CF5-128D-4436-88FC-821CC51FEE6E}" dt="2019-09-30T11:40:13.336" v="735" actId="1076"/>
          <ac:picMkLst>
            <pc:docMk/>
            <pc:sldMk cId="2259491987" sldId="267"/>
            <ac:picMk id="7" creationId="{3FC4BB38-FBDF-4DC3-B9E1-6FCA97810B4A}"/>
          </ac:picMkLst>
        </pc:picChg>
      </pc:sldChg>
      <pc:sldChg chg="addSp delSp modSp add mod setBg">
        <pc:chgData name="Tuur Muyldermans" userId="7d9a6d61-6216-46a2-878e-0e211632bbe1" providerId="ADAL" clId="{23A14CF5-128D-4436-88FC-821CC51FEE6E}" dt="2019-09-30T13:32:13.056" v="1798" actId="1076"/>
        <pc:sldMkLst>
          <pc:docMk/>
          <pc:sldMk cId="2601306828" sldId="269"/>
        </pc:sldMkLst>
        <pc:spChg chg="del mod">
          <ac:chgData name="Tuur Muyldermans" userId="7d9a6d61-6216-46a2-878e-0e211632bbe1" providerId="ADAL" clId="{23A14CF5-128D-4436-88FC-821CC51FEE6E}" dt="2019-09-30T13:31:36.081" v="1795" actId="478"/>
          <ac:spMkLst>
            <pc:docMk/>
            <pc:sldMk cId="2601306828" sldId="269"/>
            <ac:spMk id="2" creationId="{DAFB5AD0-B494-449A-9B63-30D06846FD4D}"/>
          </ac:spMkLst>
        </pc:spChg>
        <pc:spChg chg="mod ord">
          <ac:chgData name="Tuur Muyldermans" userId="7d9a6d61-6216-46a2-878e-0e211632bbe1" providerId="ADAL" clId="{23A14CF5-128D-4436-88FC-821CC51FEE6E}" dt="2019-09-30T13:32:13.056" v="1798" actId="1076"/>
          <ac:spMkLst>
            <pc:docMk/>
            <pc:sldMk cId="2601306828" sldId="269"/>
            <ac:spMk id="3" creationId="{7D87918B-A388-4258-9F4A-3A99A231E4F7}"/>
          </ac:spMkLst>
        </pc:spChg>
        <pc:spChg chg="add del mod">
          <ac:chgData name="Tuur Muyldermans" userId="7d9a6d61-6216-46a2-878e-0e211632bbe1" providerId="ADAL" clId="{23A14CF5-128D-4436-88FC-821CC51FEE6E}" dt="2019-09-30T13:32:00.286" v="1796" actId="478"/>
          <ac:spMkLst>
            <pc:docMk/>
            <pc:sldMk cId="2601306828" sldId="269"/>
            <ac:spMk id="6" creationId="{3B326C9C-A4F7-4F9A-BD3C-60BDA2EE2877}"/>
          </ac:spMkLst>
        </pc:spChg>
        <pc:spChg chg="add del">
          <ac:chgData name="Tuur Muyldermans" userId="7d9a6d61-6216-46a2-878e-0e211632bbe1" providerId="ADAL" clId="{23A14CF5-128D-4436-88FC-821CC51FEE6E}" dt="2019-09-30T11:51:05.837" v="1177" actId="26606"/>
          <ac:spMkLst>
            <pc:docMk/>
            <pc:sldMk cId="2601306828" sldId="269"/>
            <ac:spMk id="10" creationId="{3CD9DF72-87A3-404E-A828-84CBF11A8303}"/>
          </ac:spMkLst>
        </pc:spChg>
        <pc:spChg chg="add del">
          <ac:chgData name="Tuur Muyldermans" userId="7d9a6d61-6216-46a2-878e-0e211632bbe1" providerId="ADAL" clId="{23A14CF5-128D-4436-88FC-821CC51FEE6E}" dt="2019-09-30T11:51:13.643" v="1183" actId="26606"/>
          <ac:spMkLst>
            <pc:docMk/>
            <pc:sldMk cId="2601306828" sldId="269"/>
            <ac:spMk id="11" creationId="{4038CB10-1F5C-4D54-9DF7-12586DE5B007}"/>
          </ac:spMkLst>
        </pc:spChg>
        <pc:spChg chg="add del">
          <ac:chgData name="Tuur Muyldermans" userId="7d9a6d61-6216-46a2-878e-0e211632bbe1" providerId="ADAL" clId="{23A14CF5-128D-4436-88FC-821CC51FEE6E}" dt="2019-09-30T11:51:13.643" v="1183" actId="26606"/>
          <ac:spMkLst>
            <pc:docMk/>
            <pc:sldMk cId="2601306828" sldId="269"/>
            <ac:spMk id="13" creationId="{73ED6512-6858-4552-B699-9A97FE9A4EA2}"/>
          </ac:spMkLst>
        </pc:spChg>
        <pc:spChg chg="add">
          <ac:chgData name="Tuur Muyldermans" userId="7d9a6d61-6216-46a2-878e-0e211632bbe1" providerId="ADAL" clId="{23A14CF5-128D-4436-88FC-821CC51FEE6E}" dt="2019-09-30T13:31:33.351" v="1794"/>
          <ac:spMkLst>
            <pc:docMk/>
            <pc:sldMk cId="2601306828" sldId="269"/>
            <ac:spMk id="14" creationId="{B6EF3875-5C1D-4361-A05E-45020EEFF238}"/>
          </ac:spMkLst>
        </pc:spChg>
        <pc:picChg chg="add mod ord">
          <ac:chgData name="Tuur Muyldermans" userId="7d9a6d61-6216-46a2-878e-0e211632bbe1" providerId="ADAL" clId="{23A14CF5-128D-4436-88FC-821CC51FEE6E}" dt="2019-09-30T11:51:13.651" v="1184" actId="26606"/>
          <ac:picMkLst>
            <pc:docMk/>
            <pc:sldMk cId="2601306828" sldId="269"/>
            <ac:picMk id="5" creationId="{EFF15244-090F-4E27-AADA-C5F61B345711}"/>
          </ac:picMkLst>
        </pc:picChg>
        <pc:picChg chg="del">
          <ac:chgData name="Tuur Muyldermans" userId="7d9a6d61-6216-46a2-878e-0e211632bbe1" providerId="ADAL" clId="{23A14CF5-128D-4436-88FC-821CC51FEE6E}" dt="2019-09-30T11:50:10.641" v="1170" actId="478"/>
          <ac:picMkLst>
            <pc:docMk/>
            <pc:sldMk cId="2601306828" sldId="269"/>
            <ac:picMk id="7" creationId="{3FC4BB38-FBDF-4DC3-B9E1-6FCA97810B4A}"/>
          </ac:picMkLst>
        </pc:picChg>
        <pc:cxnChg chg="add del">
          <ac:chgData name="Tuur Muyldermans" userId="7d9a6d61-6216-46a2-878e-0e211632bbe1" providerId="ADAL" clId="{23A14CF5-128D-4436-88FC-821CC51FEE6E}" dt="2019-09-30T11:51:12.845" v="1181" actId="26606"/>
          <ac:cxnSpMkLst>
            <pc:docMk/>
            <pc:sldMk cId="2601306828" sldId="269"/>
            <ac:cxnSpMk id="8" creationId="{E4A809D5-3600-46D4-A466-67F2349A54FB}"/>
          </ac:cxnSpMkLst>
        </pc:cxnChg>
        <pc:cxnChg chg="add del">
          <ac:chgData name="Tuur Muyldermans" userId="7d9a6d61-6216-46a2-878e-0e211632bbe1" providerId="ADAL" clId="{23A14CF5-128D-4436-88FC-821CC51FEE6E}" dt="2019-09-30T11:51:05.837" v="1177" actId="26606"/>
          <ac:cxnSpMkLst>
            <pc:docMk/>
            <pc:sldMk cId="2601306828" sldId="269"/>
            <ac:cxnSpMk id="12" creationId="{20E3A342-4D61-4E3F-AF90-1AB42AEB96CC}"/>
          </ac:cxnSpMkLst>
        </pc:cxnChg>
      </pc:sldChg>
      <pc:sldChg chg="modSp add">
        <pc:chgData name="Tuur Muyldermans" userId="7d9a6d61-6216-46a2-878e-0e211632bbe1" providerId="ADAL" clId="{23A14CF5-128D-4436-88FC-821CC51FEE6E}" dt="2019-09-30T11:54:58.408" v="1208" actId="13926"/>
        <pc:sldMkLst>
          <pc:docMk/>
          <pc:sldMk cId="900358147" sldId="270"/>
        </pc:sldMkLst>
        <pc:spChg chg="mod">
          <ac:chgData name="Tuur Muyldermans" userId="7d9a6d61-6216-46a2-878e-0e211632bbe1" providerId="ADAL" clId="{23A14CF5-128D-4436-88FC-821CC51FEE6E}" dt="2019-09-30T11:51:43.089" v="1196" actId="20577"/>
          <ac:spMkLst>
            <pc:docMk/>
            <pc:sldMk cId="900358147" sldId="270"/>
            <ac:spMk id="2" creationId="{F9816B9A-0B45-4FAB-8B3E-F65946F7E3BA}"/>
          </ac:spMkLst>
        </pc:spChg>
        <pc:spChg chg="mod">
          <ac:chgData name="Tuur Muyldermans" userId="7d9a6d61-6216-46a2-878e-0e211632bbe1" providerId="ADAL" clId="{23A14CF5-128D-4436-88FC-821CC51FEE6E}" dt="2019-09-30T11:54:58.408" v="1208" actId="13926"/>
          <ac:spMkLst>
            <pc:docMk/>
            <pc:sldMk cId="900358147" sldId="270"/>
            <ac:spMk id="3" creationId="{1427075A-AF60-43D7-A961-D72D8E4199AB}"/>
          </ac:spMkLst>
        </pc:spChg>
      </pc:sldChg>
      <pc:sldChg chg="addSp modSp add">
        <pc:chgData name="Tuur Muyldermans" userId="7d9a6d61-6216-46a2-878e-0e211632bbe1" providerId="ADAL" clId="{23A14CF5-128D-4436-88FC-821CC51FEE6E}" dt="2019-09-30T11:57:27.552" v="1254" actId="1076"/>
        <pc:sldMkLst>
          <pc:docMk/>
          <pc:sldMk cId="585051334" sldId="272"/>
        </pc:sldMkLst>
        <pc:spChg chg="mod">
          <ac:chgData name="Tuur Muyldermans" userId="7d9a6d61-6216-46a2-878e-0e211632bbe1" providerId="ADAL" clId="{23A14CF5-128D-4436-88FC-821CC51FEE6E}" dt="2019-09-30T11:56:36.834" v="1244" actId="20577"/>
          <ac:spMkLst>
            <pc:docMk/>
            <pc:sldMk cId="585051334" sldId="272"/>
            <ac:spMk id="2" creationId="{CAF16D76-DB0B-46DB-B361-6B8BAC6247E0}"/>
          </ac:spMkLst>
        </pc:spChg>
        <pc:spChg chg="mod">
          <ac:chgData name="Tuur Muyldermans" userId="7d9a6d61-6216-46a2-878e-0e211632bbe1" providerId="ADAL" clId="{23A14CF5-128D-4436-88FC-821CC51FEE6E}" dt="2019-09-30T11:57:16.866" v="1250" actId="20577"/>
          <ac:spMkLst>
            <pc:docMk/>
            <pc:sldMk cId="585051334" sldId="272"/>
            <ac:spMk id="3" creationId="{F57F9502-FF88-4589-BDB4-251329E15E3C}"/>
          </ac:spMkLst>
        </pc:spChg>
        <pc:picChg chg="add mod">
          <ac:chgData name="Tuur Muyldermans" userId="7d9a6d61-6216-46a2-878e-0e211632bbe1" providerId="ADAL" clId="{23A14CF5-128D-4436-88FC-821CC51FEE6E}" dt="2019-09-30T11:56:50.697" v="1248" actId="1076"/>
          <ac:picMkLst>
            <pc:docMk/>
            <pc:sldMk cId="585051334" sldId="272"/>
            <ac:picMk id="4" creationId="{0B70CFF9-9509-41C9-8996-0A69B8636FD0}"/>
          </ac:picMkLst>
        </pc:picChg>
        <pc:picChg chg="add mod">
          <ac:chgData name="Tuur Muyldermans" userId="7d9a6d61-6216-46a2-878e-0e211632bbe1" providerId="ADAL" clId="{23A14CF5-128D-4436-88FC-821CC51FEE6E}" dt="2019-09-30T11:57:27.552" v="1254" actId="1076"/>
          <ac:picMkLst>
            <pc:docMk/>
            <pc:sldMk cId="585051334" sldId="272"/>
            <ac:picMk id="5" creationId="{DAD17784-5334-4005-B71E-3E8464AD0529}"/>
          </ac:picMkLst>
        </pc:picChg>
      </pc:sldChg>
      <pc:sldChg chg="addSp delSp modSp add mod setBg">
        <pc:chgData name="Tuur Muyldermans" userId="7d9a6d61-6216-46a2-878e-0e211632bbe1" providerId="ADAL" clId="{23A14CF5-128D-4436-88FC-821CC51FEE6E}" dt="2019-09-30T11:59:51.573" v="1275" actId="27636"/>
        <pc:sldMkLst>
          <pc:docMk/>
          <pc:sldMk cId="2985066154" sldId="273"/>
        </pc:sldMkLst>
        <pc:spChg chg="mod">
          <ac:chgData name="Tuur Muyldermans" userId="7d9a6d61-6216-46a2-878e-0e211632bbe1" providerId="ADAL" clId="{23A14CF5-128D-4436-88FC-821CC51FEE6E}" dt="2019-09-30T11:59:45.425" v="1273" actId="26606"/>
          <ac:spMkLst>
            <pc:docMk/>
            <pc:sldMk cId="2985066154" sldId="273"/>
            <ac:spMk id="2" creationId="{7598754C-D4C2-4D05-87FB-900E4546EC6C}"/>
          </ac:spMkLst>
        </pc:spChg>
        <pc:spChg chg="mod ord">
          <ac:chgData name="Tuur Muyldermans" userId="7d9a6d61-6216-46a2-878e-0e211632bbe1" providerId="ADAL" clId="{23A14CF5-128D-4436-88FC-821CC51FEE6E}" dt="2019-09-30T11:59:51.573" v="1275" actId="27636"/>
          <ac:spMkLst>
            <pc:docMk/>
            <pc:sldMk cId="2985066154" sldId="273"/>
            <ac:spMk id="3" creationId="{DFC1182C-63FB-43DF-9106-FF47351A10E0}"/>
          </ac:spMkLst>
        </pc:spChg>
        <pc:picChg chg="add mod">
          <ac:chgData name="Tuur Muyldermans" userId="7d9a6d61-6216-46a2-878e-0e211632bbe1" providerId="ADAL" clId="{23A14CF5-128D-4436-88FC-821CC51FEE6E}" dt="2019-09-30T11:59:45.425" v="1273" actId="26606"/>
          <ac:picMkLst>
            <pc:docMk/>
            <pc:sldMk cId="2985066154" sldId="273"/>
            <ac:picMk id="4" creationId="{CE75738E-A860-497F-8DF6-5B35E3BDD794}"/>
          </ac:picMkLst>
        </pc:picChg>
        <pc:cxnChg chg="add del">
          <ac:chgData name="Tuur Muyldermans" userId="7d9a6d61-6216-46a2-878e-0e211632bbe1" providerId="ADAL" clId="{23A14CF5-128D-4436-88FC-821CC51FEE6E}" dt="2019-09-30T11:59:45.425" v="1273" actId="26606"/>
          <ac:cxnSpMkLst>
            <pc:docMk/>
            <pc:sldMk cId="2985066154" sldId="273"/>
            <ac:cxnSpMk id="9" creationId="{39B7FDC9-F0CE-43A7-9F2A-83DD09DC3453}"/>
          </ac:cxnSpMkLst>
        </pc:cxnChg>
      </pc:sldChg>
      <pc:sldChg chg="modSp add">
        <pc:chgData name="Tuur Muyldermans" userId="7d9a6d61-6216-46a2-878e-0e211632bbe1" providerId="ADAL" clId="{23A14CF5-128D-4436-88FC-821CC51FEE6E}" dt="2019-09-30T12:10:18.692" v="1315" actId="20577"/>
        <pc:sldMkLst>
          <pc:docMk/>
          <pc:sldMk cId="3636047355" sldId="274"/>
        </pc:sldMkLst>
        <pc:spChg chg="mod">
          <ac:chgData name="Tuur Muyldermans" userId="7d9a6d61-6216-46a2-878e-0e211632bbe1" providerId="ADAL" clId="{23A14CF5-128D-4436-88FC-821CC51FEE6E}" dt="2019-09-30T12:10:18.692" v="1315" actId="20577"/>
          <ac:spMkLst>
            <pc:docMk/>
            <pc:sldMk cId="3636047355" sldId="274"/>
            <ac:spMk id="2" creationId="{EDCE9CBC-252F-4359-8293-342A965CC908}"/>
          </ac:spMkLst>
        </pc:spChg>
      </pc:sldChg>
      <pc:sldChg chg="modSp add ord modNotesTx">
        <pc:chgData name="Tuur Muyldermans" userId="7d9a6d61-6216-46a2-878e-0e211632bbe1" providerId="ADAL" clId="{23A14CF5-128D-4436-88FC-821CC51FEE6E}" dt="2019-09-30T13:40:02.155" v="1801" actId="20577"/>
        <pc:sldMkLst>
          <pc:docMk/>
          <pc:sldMk cId="2075895904" sldId="275"/>
        </pc:sldMkLst>
        <pc:spChg chg="mod">
          <ac:chgData name="Tuur Muyldermans" userId="7d9a6d61-6216-46a2-878e-0e211632bbe1" providerId="ADAL" clId="{23A14CF5-128D-4436-88FC-821CC51FEE6E}" dt="2019-09-30T12:12:29.675" v="1349" actId="20577"/>
          <ac:spMkLst>
            <pc:docMk/>
            <pc:sldMk cId="2075895904" sldId="275"/>
            <ac:spMk id="2" creationId="{9604F3D1-0EE7-4A0A-BCE0-6596F5136908}"/>
          </ac:spMkLst>
        </pc:spChg>
        <pc:spChg chg="mod">
          <ac:chgData name="Tuur Muyldermans" userId="7d9a6d61-6216-46a2-878e-0e211632bbe1" providerId="ADAL" clId="{23A14CF5-128D-4436-88FC-821CC51FEE6E}" dt="2019-09-30T12:24:14.813" v="1588" actId="27636"/>
          <ac:spMkLst>
            <pc:docMk/>
            <pc:sldMk cId="2075895904" sldId="275"/>
            <ac:spMk id="3" creationId="{A4E65B49-1B36-492D-8756-12AFE3406F08}"/>
          </ac:spMkLst>
        </pc:spChg>
      </pc:sldChg>
      <pc:sldChg chg="addSp modSp add">
        <pc:chgData name="Tuur Muyldermans" userId="7d9a6d61-6216-46a2-878e-0e211632bbe1" providerId="ADAL" clId="{23A14CF5-128D-4436-88FC-821CC51FEE6E}" dt="2019-09-30T12:26:21.586" v="1607" actId="1076"/>
        <pc:sldMkLst>
          <pc:docMk/>
          <pc:sldMk cId="2994016653" sldId="276"/>
        </pc:sldMkLst>
        <pc:spChg chg="mod">
          <ac:chgData name="Tuur Muyldermans" userId="7d9a6d61-6216-46a2-878e-0e211632bbe1" providerId="ADAL" clId="{23A14CF5-128D-4436-88FC-821CC51FEE6E}" dt="2019-09-30T12:24:49.952" v="1603"/>
          <ac:spMkLst>
            <pc:docMk/>
            <pc:sldMk cId="2994016653" sldId="276"/>
            <ac:spMk id="2" creationId="{F8061761-01A4-4755-8D50-68C6F300DB3E}"/>
          </ac:spMkLst>
        </pc:spChg>
        <pc:spChg chg="mod">
          <ac:chgData name="Tuur Muyldermans" userId="7d9a6d61-6216-46a2-878e-0e211632bbe1" providerId="ADAL" clId="{23A14CF5-128D-4436-88FC-821CC51FEE6E}" dt="2019-09-30T12:24:50.816" v="1604"/>
          <ac:spMkLst>
            <pc:docMk/>
            <pc:sldMk cId="2994016653" sldId="276"/>
            <ac:spMk id="3" creationId="{D21DFFE8-FD76-4A29-B611-BAE60CE26F64}"/>
          </ac:spMkLst>
        </pc:spChg>
        <pc:picChg chg="add mod">
          <ac:chgData name="Tuur Muyldermans" userId="7d9a6d61-6216-46a2-878e-0e211632bbe1" providerId="ADAL" clId="{23A14CF5-128D-4436-88FC-821CC51FEE6E}" dt="2019-09-30T12:26:21.586" v="1607" actId="1076"/>
          <ac:picMkLst>
            <pc:docMk/>
            <pc:sldMk cId="2994016653" sldId="276"/>
            <ac:picMk id="4" creationId="{D10E47E7-125B-44F8-93EC-A1BC033C538C}"/>
          </ac:picMkLst>
        </pc:picChg>
      </pc:sldChg>
      <pc:sldChg chg="modSp add">
        <pc:chgData name="Tuur Muyldermans" userId="7d9a6d61-6216-46a2-878e-0e211632bbe1" providerId="ADAL" clId="{23A14CF5-128D-4436-88FC-821CC51FEE6E}" dt="2019-09-30T12:26:42.422" v="1618"/>
        <pc:sldMkLst>
          <pc:docMk/>
          <pc:sldMk cId="2494570722" sldId="277"/>
        </pc:sldMkLst>
        <pc:spChg chg="mod">
          <ac:chgData name="Tuur Muyldermans" userId="7d9a6d61-6216-46a2-878e-0e211632bbe1" providerId="ADAL" clId="{23A14CF5-128D-4436-88FC-821CC51FEE6E}" dt="2019-09-30T12:26:40.980" v="1617" actId="20577"/>
          <ac:spMkLst>
            <pc:docMk/>
            <pc:sldMk cId="2494570722" sldId="277"/>
            <ac:spMk id="2" creationId="{F95E10F1-2ACB-4644-AB8A-784BF63D28A7}"/>
          </ac:spMkLst>
        </pc:spChg>
        <pc:spChg chg="mod">
          <ac:chgData name="Tuur Muyldermans" userId="7d9a6d61-6216-46a2-878e-0e211632bbe1" providerId="ADAL" clId="{23A14CF5-128D-4436-88FC-821CC51FEE6E}" dt="2019-09-30T12:26:42.422" v="1618"/>
          <ac:spMkLst>
            <pc:docMk/>
            <pc:sldMk cId="2494570722" sldId="277"/>
            <ac:spMk id="3" creationId="{5DA0117F-2026-4A86-B40D-47CFE8FBA211}"/>
          </ac:spMkLst>
        </pc:spChg>
      </pc:sldChg>
      <pc:sldChg chg="modSp add">
        <pc:chgData name="Tuur Muyldermans" userId="7d9a6d61-6216-46a2-878e-0e211632bbe1" providerId="ADAL" clId="{23A14CF5-128D-4436-88FC-821CC51FEE6E}" dt="2019-09-30T12:37:13.628" v="1633" actId="15"/>
        <pc:sldMkLst>
          <pc:docMk/>
          <pc:sldMk cId="4070207772" sldId="278"/>
        </pc:sldMkLst>
        <pc:spChg chg="mod">
          <ac:chgData name="Tuur Muyldermans" userId="7d9a6d61-6216-46a2-878e-0e211632bbe1" providerId="ADAL" clId="{23A14CF5-128D-4436-88FC-821CC51FEE6E}" dt="2019-09-30T12:37:07.925" v="1631" actId="20577"/>
          <ac:spMkLst>
            <pc:docMk/>
            <pc:sldMk cId="4070207772" sldId="278"/>
            <ac:spMk id="2" creationId="{B63CA0CA-7258-4433-A4B0-56E1A99BBA41}"/>
          </ac:spMkLst>
        </pc:spChg>
        <pc:spChg chg="mod">
          <ac:chgData name="Tuur Muyldermans" userId="7d9a6d61-6216-46a2-878e-0e211632bbe1" providerId="ADAL" clId="{23A14CF5-128D-4436-88FC-821CC51FEE6E}" dt="2019-09-30T12:37:13.628" v="1633" actId="15"/>
          <ac:spMkLst>
            <pc:docMk/>
            <pc:sldMk cId="4070207772" sldId="278"/>
            <ac:spMk id="3" creationId="{04F49E63-BAA7-4B38-A435-58638BF03B21}"/>
          </ac:spMkLst>
        </pc:spChg>
      </pc:sldChg>
      <pc:sldChg chg="addSp modSp add">
        <pc:chgData name="Tuur Muyldermans" userId="7d9a6d61-6216-46a2-878e-0e211632bbe1" providerId="ADAL" clId="{23A14CF5-128D-4436-88FC-821CC51FEE6E}" dt="2019-09-30T12:46:18.760" v="1665" actId="1076"/>
        <pc:sldMkLst>
          <pc:docMk/>
          <pc:sldMk cId="1321580316" sldId="280"/>
        </pc:sldMkLst>
        <pc:spChg chg="mod">
          <ac:chgData name="Tuur Muyldermans" userId="7d9a6d61-6216-46a2-878e-0e211632bbe1" providerId="ADAL" clId="{23A14CF5-128D-4436-88FC-821CC51FEE6E}" dt="2019-09-30T12:46:02.655" v="1660" actId="20577"/>
          <ac:spMkLst>
            <pc:docMk/>
            <pc:sldMk cId="1321580316" sldId="280"/>
            <ac:spMk id="2" creationId="{06D9D74B-E24A-45E8-842F-5A1B2AA5E0DC}"/>
          </ac:spMkLst>
        </pc:spChg>
        <pc:spChg chg="mod">
          <ac:chgData name="Tuur Muyldermans" userId="7d9a6d61-6216-46a2-878e-0e211632bbe1" providerId="ADAL" clId="{23A14CF5-128D-4436-88FC-821CC51FEE6E}" dt="2019-09-30T12:46:08.664" v="1661"/>
          <ac:spMkLst>
            <pc:docMk/>
            <pc:sldMk cId="1321580316" sldId="280"/>
            <ac:spMk id="3" creationId="{F37813EA-5DCE-4BA4-AEEF-CD40E2A72349}"/>
          </ac:spMkLst>
        </pc:spChg>
        <pc:picChg chg="add mod">
          <ac:chgData name="Tuur Muyldermans" userId="7d9a6d61-6216-46a2-878e-0e211632bbe1" providerId="ADAL" clId="{23A14CF5-128D-4436-88FC-821CC51FEE6E}" dt="2019-09-30T12:46:18.760" v="1665" actId="1076"/>
          <ac:picMkLst>
            <pc:docMk/>
            <pc:sldMk cId="1321580316" sldId="280"/>
            <ac:picMk id="4" creationId="{D152F9B1-32A2-427F-9283-1EB8179BDC6E}"/>
          </ac:picMkLst>
        </pc:picChg>
      </pc:sldChg>
      <pc:sldChg chg="addSp modSp add ord">
        <pc:chgData name="Tuur Muyldermans" userId="7d9a6d61-6216-46a2-878e-0e211632bbe1" providerId="ADAL" clId="{23A14CF5-128D-4436-88FC-821CC51FEE6E}" dt="2019-09-30T13:34:34.656" v="1799"/>
        <pc:sldMkLst>
          <pc:docMk/>
          <pc:sldMk cId="2729942803" sldId="281"/>
        </pc:sldMkLst>
        <pc:spChg chg="mod">
          <ac:chgData name="Tuur Muyldermans" userId="7d9a6d61-6216-46a2-878e-0e211632bbe1" providerId="ADAL" clId="{23A14CF5-128D-4436-88FC-821CC51FEE6E}" dt="2019-09-30T12:48:06.434" v="1673" actId="20577"/>
          <ac:spMkLst>
            <pc:docMk/>
            <pc:sldMk cId="2729942803" sldId="281"/>
            <ac:spMk id="2" creationId="{2012C855-2DE1-40F4-96FE-31C4A8226E4E}"/>
          </ac:spMkLst>
        </pc:spChg>
        <pc:spChg chg="mod">
          <ac:chgData name="Tuur Muyldermans" userId="7d9a6d61-6216-46a2-878e-0e211632bbe1" providerId="ADAL" clId="{23A14CF5-128D-4436-88FC-821CC51FEE6E}" dt="2019-09-30T12:48:34.666" v="1778" actId="20577"/>
          <ac:spMkLst>
            <pc:docMk/>
            <pc:sldMk cId="2729942803" sldId="281"/>
            <ac:spMk id="3" creationId="{853845E5-28B8-43A6-BA49-606A43297B42}"/>
          </ac:spMkLst>
        </pc:spChg>
        <pc:picChg chg="add mod">
          <ac:chgData name="Tuur Muyldermans" userId="7d9a6d61-6216-46a2-878e-0e211632bbe1" providerId="ADAL" clId="{23A14CF5-128D-4436-88FC-821CC51FEE6E}" dt="2019-09-30T12:48:40.236" v="1780" actId="1076"/>
          <ac:picMkLst>
            <pc:docMk/>
            <pc:sldMk cId="2729942803" sldId="281"/>
            <ac:picMk id="4" creationId="{9EAE58C0-B7EF-4DB8-A345-4B9D3DF87E9C}"/>
          </ac:picMkLst>
        </pc:picChg>
      </pc:sldChg>
      <pc:sldChg chg="addSp modSp add modNotesTx">
        <pc:chgData name="Tuur Muyldermans" userId="7d9a6d61-6216-46a2-878e-0e211632bbe1" providerId="ADAL" clId="{23A14CF5-128D-4436-88FC-821CC51FEE6E}" dt="2019-09-30T13:41:04.235" v="1817" actId="12"/>
        <pc:sldMkLst>
          <pc:docMk/>
          <pc:sldMk cId="3251084964" sldId="282"/>
        </pc:sldMkLst>
        <pc:spChg chg="mod">
          <ac:chgData name="Tuur Muyldermans" userId="7d9a6d61-6216-46a2-878e-0e211632bbe1" providerId="ADAL" clId="{23A14CF5-128D-4436-88FC-821CC51FEE6E}" dt="2019-09-30T13:40:38.579" v="1813" actId="20577"/>
          <ac:spMkLst>
            <pc:docMk/>
            <pc:sldMk cId="3251084964" sldId="282"/>
            <ac:spMk id="2" creationId="{30D92A6F-5227-46A2-B628-A328B73B5FAD}"/>
          </ac:spMkLst>
        </pc:spChg>
        <pc:spChg chg="mod">
          <ac:chgData name="Tuur Muyldermans" userId="7d9a6d61-6216-46a2-878e-0e211632bbe1" providerId="ADAL" clId="{23A14CF5-128D-4436-88FC-821CC51FEE6E}" dt="2019-09-30T13:40:43.494" v="1814"/>
          <ac:spMkLst>
            <pc:docMk/>
            <pc:sldMk cId="3251084964" sldId="282"/>
            <ac:spMk id="3" creationId="{5CF0A57E-27C4-4035-8C52-414C20C7B4C2}"/>
          </ac:spMkLst>
        </pc:spChg>
        <pc:picChg chg="add">
          <ac:chgData name="Tuur Muyldermans" userId="7d9a6d61-6216-46a2-878e-0e211632bbe1" providerId="ADAL" clId="{23A14CF5-128D-4436-88FC-821CC51FEE6E}" dt="2019-09-30T13:40:47.236" v="1815"/>
          <ac:picMkLst>
            <pc:docMk/>
            <pc:sldMk cId="3251084964" sldId="282"/>
            <ac:picMk id="4" creationId="{60FDA488-0341-4843-995D-80D3CF0AC087}"/>
          </ac:picMkLst>
        </pc:picChg>
      </pc:sldChg>
      <pc:sldChg chg="addSp delSp modSp add modNotesTx">
        <pc:chgData name="Tuur Muyldermans" userId="7d9a6d61-6216-46a2-878e-0e211632bbe1" providerId="ADAL" clId="{23A14CF5-128D-4436-88FC-821CC51FEE6E}" dt="2019-09-30T13:54:29.700" v="1869" actId="20577"/>
        <pc:sldMkLst>
          <pc:docMk/>
          <pc:sldMk cId="499696327" sldId="283"/>
        </pc:sldMkLst>
        <pc:spChg chg="mod">
          <ac:chgData name="Tuur Muyldermans" userId="7d9a6d61-6216-46a2-878e-0e211632bbe1" providerId="ADAL" clId="{23A14CF5-128D-4436-88FC-821CC51FEE6E}" dt="2019-09-30T13:43:13.408" v="1828" actId="20577"/>
          <ac:spMkLst>
            <pc:docMk/>
            <pc:sldMk cId="499696327" sldId="283"/>
            <ac:spMk id="3" creationId="{5CF0A57E-27C4-4035-8C52-414C20C7B4C2}"/>
          </ac:spMkLst>
        </pc:spChg>
        <pc:picChg chg="del">
          <ac:chgData name="Tuur Muyldermans" userId="7d9a6d61-6216-46a2-878e-0e211632bbe1" providerId="ADAL" clId="{23A14CF5-128D-4436-88FC-821CC51FEE6E}" dt="2019-09-30T13:42:43.901" v="1821" actId="478"/>
          <ac:picMkLst>
            <pc:docMk/>
            <pc:sldMk cId="499696327" sldId="283"/>
            <ac:picMk id="4" creationId="{60FDA488-0341-4843-995D-80D3CF0AC087}"/>
          </ac:picMkLst>
        </pc:picChg>
        <pc:picChg chg="add mod">
          <ac:chgData name="Tuur Muyldermans" userId="7d9a6d61-6216-46a2-878e-0e211632bbe1" providerId="ADAL" clId="{23A14CF5-128D-4436-88FC-821CC51FEE6E}" dt="2019-09-30T13:43:41.766" v="1831" actId="14100"/>
          <ac:picMkLst>
            <pc:docMk/>
            <pc:sldMk cId="499696327" sldId="283"/>
            <ac:picMk id="5" creationId="{2183FAE0-3D6C-4D76-9463-6857F9473F54}"/>
          </ac:picMkLst>
        </pc:picChg>
      </pc:sldChg>
      <pc:sldChg chg="modSp add ord">
        <pc:chgData name="Tuur Muyldermans" userId="7d9a6d61-6216-46a2-878e-0e211632bbe1" providerId="ADAL" clId="{23A14CF5-128D-4436-88FC-821CC51FEE6E}" dt="2019-09-30T14:07:02.814" v="1925"/>
        <pc:sldMkLst>
          <pc:docMk/>
          <pc:sldMk cId="785943653" sldId="284"/>
        </pc:sldMkLst>
        <pc:spChg chg="mod">
          <ac:chgData name="Tuur Muyldermans" userId="7d9a6d61-6216-46a2-878e-0e211632bbe1" providerId="ADAL" clId="{23A14CF5-128D-4436-88FC-821CC51FEE6E}" dt="2019-09-30T14:06:37.052" v="1893" actId="20577"/>
          <ac:spMkLst>
            <pc:docMk/>
            <pc:sldMk cId="785943653" sldId="284"/>
            <ac:spMk id="2" creationId="{E2622651-D0AD-48B0-941E-E7F35BA32CFF}"/>
          </ac:spMkLst>
        </pc:spChg>
        <pc:spChg chg="mod">
          <ac:chgData name="Tuur Muyldermans" userId="7d9a6d61-6216-46a2-878e-0e211632bbe1" providerId="ADAL" clId="{23A14CF5-128D-4436-88FC-821CC51FEE6E}" dt="2019-09-30T14:07:02.814" v="1925"/>
          <ac:spMkLst>
            <pc:docMk/>
            <pc:sldMk cId="785943653" sldId="284"/>
            <ac:spMk id="3" creationId="{B8ECC90A-4008-43E1-8256-D502E1020C56}"/>
          </ac:spMkLst>
        </pc:spChg>
      </pc:sldChg>
      <pc:sldChg chg="modSp add">
        <pc:chgData name="Tuur Muyldermans" userId="7d9a6d61-6216-46a2-878e-0e211632bbe1" providerId="ADAL" clId="{23A14CF5-128D-4436-88FC-821CC51FEE6E}" dt="2019-09-30T14:30:06.324" v="2209" actId="15"/>
        <pc:sldMkLst>
          <pc:docMk/>
          <pc:sldMk cId="1563572365" sldId="286"/>
        </pc:sldMkLst>
        <pc:spChg chg="mod">
          <ac:chgData name="Tuur Muyldermans" userId="7d9a6d61-6216-46a2-878e-0e211632bbe1" providerId="ADAL" clId="{23A14CF5-128D-4436-88FC-821CC51FEE6E}" dt="2019-09-30T14:28:29.861" v="2161" actId="20577"/>
          <ac:spMkLst>
            <pc:docMk/>
            <pc:sldMk cId="1563572365" sldId="286"/>
            <ac:spMk id="2" creationId="{5EC9898D-D30C-4F09-A5DA-8BC8684DF07B}"/>
          </ac:spMkLst>
        </pc:spChg>
        <pc:spChg chg="mod">
          <ac:chgData name="Tuur Muyldermans" userId="7d9a6d61-6216-46a2-878e-0e211632bbe1" providerId="ADAL" clId="{23A14CF5-128D-4436-88FC-821CC51FEE6E}" dt="2019-09-30T14:30:06.324" v="2209" actId="15"/>
          <ac:spMkLst>
            <pc:docMk/>
            <pc:sldMk cId="1563572365" sldId="286"/>
            <ac:spMk id="3" creationId="{1761BD93-7B34-41C8-BA4A-92CE2540ABE1}"/>
          </ac:spMkLst>
        </pc:spChg>
      </pc:sldChg>
      <pc:sldChg chg="addSp delSp modSp add">
        <pc:chgData name="Tuur Muyldermans" userId="7d9a6d61-6216-46a2-878e-0e211632bbe1" providerId="ADAL" clId="{23A14CF5-128D-4436-88FC-821CC51FEE6E}" dt="2019-09-30T14:50:08.436" v="2703" actId="5793"/>
        <pc:sldMkLst>
          <pc:docMk/>
          <pc:sldMk cId="2183568651" sldId="287"/>
        </pc:sldMkLst>
        <pc:spChg chg="mod">
          <ac:chgData name="Tuur Muyldermans" userId="7d9a6d61-6216-46a2-878e-0e211632bbe1" providerId="ADAL" clId="{23A14CF5-128D-4436-88FC-821CC51FEE6E}" dt="2019-09-30T14:50:08.436" v="2703" actId="5793"/>
          <ac:spMkLst>
            <pc:docMk/>
            <pc:sldMk cId="2183568651" sldId="287"/>
            <ac:spMk id="2" creationId="{028CBE38-4DAB-45A0-9212-AC65199D7E78}"/>
          </ac:spMkLst>
        </pc:spChg>
        <pc:spChg chg="mod">
          <ac:chgData name="Tuur Muyldermans" userId="7d9a6d61-6216-46a2-878e-0e211632bbe1" providerId="ADAL" clId="{23A14CF5-128D-4436-88FC-821CC51FEE6E}" dt="2019-09-30T14:45:51.124" v="2282" actId="20577"/>
          <ac:spMkLst>
            <pc:docMk/>
            <pc:sldMk cId="2183568651" sldId="287"/>
            <ac:spMk id="3" creationId="{4B362351-674D-4BD2-B0E1-E78F10F34BE9}"/>
          </ac:spMkLst>
        </pc:spChg>
        <pc:picChg chg="add del mod">
          <ac:chgData name="Tuur Muyldermans" userId="7d9a6d61-6216-46a2-878e-0e211632bbe1" providerId="ADAL" clId="{23A14CF5-128D-4436-88FC-821CC51FEE6E}" dt="2019-09-30T14:42:49.496" v="2225" actId="478"/>
          <ac:picMkLst>
            <pc:docMk/>
            <pc:sldMk cId="2183568651" sldId="287"/>
            <ac:picMk id="5" creationId="{4B15A85B-BEE5-4EA3-A8D4-167C742FF704}"/>
          </ac:picMkLst>
        </pc:picChg>
      </pc:sldChg>
      <pc:sldChg chg="addSp delSp modSp add">
        <pc:chgData name="Tuur Muyldermans" userId="7d9a6d61-6216-46a2-878e-0e211632bbe1" providerId="ADAL" clId="{23A14CF5-128D-4436-88FC-821CC51FEE6E}" dt="2019-09-30T14:54:39.688" v="2959" actId="20577"/>
        <pc:sldMkLst>
          <pc:docMk/>
          <pc:sldMk cId="3148459868" sldId="289"/>
        </pc:sldMkLst>
        <pc:spChg chg="mod">
          <ac:chgData name="Tuur Muyldermans" userId="7d9a6d61-6216-46a2-878e-0e211632bbe1" providerId="ADAL" clId="{23A14CF5-128D-4436-88FC-821CC51FEE6E}" dt="2019-09-30T14:50:05.278" v="2701" actId="5793"/>
          <ac:spMkLst>
            <pc:docMk/>
            <pc:sldMk cId="3148459868" sldId="289"/>
            <ac:spMk id="2" creationId="{028CBE38-4DAB-45A0-9212-AC65199D7E78}"/>
          </ac:spMkLst>
        </pc:spChg>
        <pc:spChg chg="mod">
          <ac:chgData name="Tuur Muyldermans" userId="7d9a6d61-6216-46a2-878e-0e211632bbe1" providerId="ADAL" clId="{23A14CF5-128D-4436-88FC-821CC51FEE6E}" dt="2019-09-30T14:54:39.688" v="2959" actId="20577"/>
          <ac:spMkLst>
            <pc:docMk/>
            <pc:sldMk cId="3148459868" sldId="289"/>
            <ac:spMk id="3" creationId="{4B362351-674D-4BD2-B0E1-E78F10F34BE9}"/>
          </ac:spMkLst>
        </pc:spChg>
        <pc:spChg chg="add del">
          <ac:chgData name="Tuur Muyldermans" userId="7d9a6d61-6216-46a2-878e-0e211632bbe1" providerId="ADAL" clId="{23A14CF5-128D-4436-88FC-821CC51FEE6E}" dt="2019-09-30T14:47:26.957" v="2394"/>
          <ac:spMkLst>
            <pc:docMk/>
            <pc:sldMk cId="3148459868" sldId="289"/>
            <ac:spMk id="4" creationId="{12836EF2-7736-40C6-9748-DBB81C6727C4}"/>
          </ac:spMkLst>
        </pc:spChg>
        <pc:spChg chg="add del">
          <ac:chgData name="Tuur Muyldermans" userId="7d9a6d61-6216-46a2-878e-0e211632bbe1" providerId="ADAL" clId="{23A14CF5-128D-4436-88FC-821CC51FEE6E}" dt="2019-09-30T14:47:26.096" v="2392"/>
          <ac:spMkLst>
            <pc:docMk/>
            <pc:sldMk cId="3148459868" sldId="289"/>
            <ac:spMk id="5" creationId="{2F5BFC58-D2DB-4DAD-95F2-C76E735953C3}"/>
          </ac:spMkLst>
        </pc:spChg>
        <pc:spChg chg="add del">
          <ac:chgData name="Tuur Muyldermans" userId="7d9a6d61-6216-46a2-878e-0e211632bbe1" providerId="ADAL" clId="{23A14CF5-128D-4436-88FC-821CC51FEE6E}" dt="2019-09-30T14:47:25.183" v="2390"/>
          <ac:spMkLst>
            <pc:docMk/>
            <pc:sldMk cId="3148459868" sldId="289"/>
            <ac:spMk id="6" creationId="{701B4A1F-7FED-47BF-97E0-78936EE1CCCA}"/>
          </ac:spMkLst>
        </pc:spChg>
        <pc:spChg chg="add del">
          <ac:chgData name="Tuur Muyldermans" userId="7d9a6d61-6216-46a2-878e-0e211632bbe1" providerId="ADAL" clId="{23A14CF5-128D-4436-88FC-821CC51FEE6E}" dt="2019-09-30T14:47:29.777" v="2396"/>
          <ac:spMkLst>
            <pc:docMk/>
            <pc:sldMk cId="3148459868" sldId="289"/>
            <ac:spMk id="7" creationId="{4679480D-C749-4B71-89DD-67CD826CC9A7}"/>
          </ac:spMkLst>
        </pc:spChg>
        <pc:spChg chg="add del">
          <ac:chgData name="Tuur Muyldermans" userId="7d9a6d61-6216-46a2-878e-0e211632bbe1" providerId="ADAL" clId="{23A14CF5-128D-4436-88FC-821CC51FEE6E}" dt="2019-09-30T14:47:35.771" v="2399"/>
          <ac:spMkLst>
            <pc:docMk/>
            <pc:sldMk cId="3148459868" sldId="289"/>
            <ac:spMk id="8" creationId="{117FDD82-B0D0-4CEF-B544-1404D88A38C1}"/>
          </ac:spMkLst>
        </pc:spChg>
      </pc:sldChg>
      <pc:sldChg chg="addSp delSp modSp add">
        <pc:chgData name="Tuur Muyldermans" userId="7d9a6d61-6216-46a2-878e-0e211632bbe1" providerId="ADAL" clId="{23A14CF5-128D-4436-88FC-821CC51FEE6E}" dt="2019-09-30T14:54:27.366" v="2947" actId="20577"/>
        <pc:sldMkLst>
          <pc:docMk/>
          <pc:sldMk cId="2083448266" sldId="290"/>
        </pc:sldMkLst>
        <pc:spChg chg="mod">
          <ac:chgData name="Tuur Muyldermans" userId="7d9a6d61-6216-46a2-878e-0e211632bbe1" providerId="ADAL" clId="{23A14CF5-128D-4436-88FC-821CC51FEE6E}" dt="2019-09-30T14:51:10.515" v="2721" actId="1076"/>
          <ac:spMkLst>
            <pc:docMk/>
            <pc:sldMk cId="2083448266" sldId="290"/>
            <ac:spMk id="2" creationId="{028CBE38-4DAB-45A0-9212-AC65199D7E78}"/>
          </ac:spMkLst>
        </pc:spChg>
        <pc:spChg chg="mod">
          <ac:chgData name="Tuur Muyldermans" userId="7d9a6d61-6216-46a2-878e-0e211632bbe1" providerId="ADAL" clId="{23A14CF5-128D-4436-88FC-821CC51FEE6E}" dt="2019-09-30T14:54:27.366" v="2947" actId="20577"/>
          <ac:spMkLst>
            <pc:docMk/>
            <pc:sldMk cId="2083448266" sldId="290"/>
            <ac:spMk id="3" creationId="{4B362351-674D-4BD2-B0E1-E78F10F34BE9}"/>
          </ac:spMkLst>
        </pc:spChg>
        <pc:spChg chg="add del mod">
          <ac:chgData name="Tuur Muyldermans" userId="7d9a6d61-6216-46a2-878e-0e211632bbe1" providerId="ADAL" clId="{23A14CF5-128D-4436-88FC-821CC51FEE6E}" dt="2019-09-30T14:51:21.226" v="2725" actId="478"/>
          <ac:spMkLst>
            <pc:docMk/>
            <pc:sldMk cId="2083448266" sldId="290"/>
            <ac:spMk id="4" creationId="{5B89E00E-CF54-45EC-8D43-581E1B0E75FE}"/>
          </ac:spMkLst>
        </pc:spChg>
      </pc:sldChg>
      <pc:sldChg chg="addSp delSp modSp add">
        <pc:chgData name="Tuur Muyldermans" userId="7d9a6d61-6216-46a2-878e-0e211632bbe1" providerId="ADAL" clId="{23A14CF5-128D-4436-88FC-821CC51FEE6E}" dt="2019-09-30T14:57:36.300" v="2993" actId="1076"/>
        <pc:sldMkLst>
          <pc:docMk/>
          <pc:sldMk cId="2519300558" sldId="291"/>
        </pc:sldMkLst>
        <pc:spChg chg="del">
          <ac:chgData name="Tuur Muyldermans" userId="7d9a6d61-6216-46a2-878e-0e211632bbe1" providerId="ADAL" clId="{23A14CF5-128D-4436-88FC-821CC51FEE6E}" dt="2019-09-30T14:56:40.947" v="2966" actId="478"/>
          <ac:spMkLst>
            <pc:docMk/>
            <pc:sldMk cId="2519300558" sldId="291"/>
            <ac:spMk id="2" creationId="{EEAB4848-76D0-4ECB-B723-96EA7BB11377}"/>
          </ac:spMkLst>
        </pc:spChg>
        <pc:spChg chg="del">
          <ac:chgData name="Tuur Muyldermans" userId="7d9a6d61-6216-46a2-878e-0e211632bbe1" providerId="ADAL" clId="{23A14CF5-128D-4436-88FC-821CC51FEE6E}" dt="2019-09-30T14:56:31.999" v="2963"/>
          <ac:spMkLst>
            <pc:docMk/>
            <pc:sldMk cId="2519300558" sldId="291"/>
            <ac:spMk id="3" creationId="{901F6428-C475-4E32-86B9-6BB0AFA8F705}"/>
          </ac:spMkLst>
        </pc:spChg>
        <pc:spChg chg="add mod">
          <ac:chgData name="Tuur Muyldermans" userId="7d9a6d61-6216-46a2-878e-0e211632bbe1" providerId="ADAL" clId="{23A14CF5-128D-4436-88FC-821CC51FEE6E}" dt="2019-09-30T14:57:33.205" v="2992" actId="1076"/>
          <ac:spMkLst>
            <pc:docMk/>
            <pc:sldMk cId="2519300558" sldId="291"/>
            <ac:spMk id="6" creationId="{C570882B-847D-41C9-A1E9-EC97B29D065C}"/>
          </ac:spMkLst>
        </pc:spChg>
        <pc:picChg chg="add mod">
          <ac:chgData name="Tuur Muyldermans" userId="7d9a6d61-6216-46a2-878e-0e211632bbe1" providerId="ADAL" clId="{23A14CF5-128D-4436-88FC-821CC51FEE6E}" dt="2019-09-30T14:56:13.352" v="2962" actId="1076"/>
          <ac:picMkLst>
            <pc:docMk/>
            <pc:sldMk cId="2519300558" sldId="291"/>
            <ac:picMk id="4" creationId="{1913A854-4058-4683-842C-C052C037422D}"/>
          </ac:picMkLst>
        </pc:picChg>
        <pc:picChg chg="add mod">
          <ac:chgData name="Tuur Muyldermans" userId="7d9a6d61-6216-46a2-878e-0e211632bbe1" providerId="ADAL" clId="{23A14CF5-128D-4436-88FC-821CC51FEE6E}" dt="2019-09-30T14:57:36.300" v="2993" actId="1076"/>
          <ac:picMkLst>
            <pc:docMk/>
            <pc:sldMk cId="2519300558" sldId="291"/>
            <ac:picMk id="5" creationId="{0C60E240-CE98-4A08-8982-E3D2CF643A79}"/>
          </ac:picMkLst>
        </pc:picChg>
      </pc:sldChg>
      <pc:sldChg chg="addSp delSp modSp add modNotesTx">
        <pc:chgData name="Tuur Muyldermans" userId="7d9a6d61-6216-46a2-878e-0e211632bbe1" providerId="ADAL" clId="{23A14CF5-128D-4436-88FC-821CC51FEE6E}" dt="2019-10-01T07:43:31.558" v="3333" actId="20577"/>
        <pc:sldMkLst>
          <pc:docMk/>
          <pc:sldMk cId="3215438306" sldId="292"/>
        </pc:sldMkLst>
        <pc:spChg chg="mod">
          <ac:chgData name="Tuur Muyldermans" userId="7d9a6d61-6216-46a2-878e-0e211632bbe1" providerId="ADAL" clId="{23A14CF5-128D-4436-88FC-821CC51FEE6E}" dt="2019-10-01T07:43:31.558" v="3333" actId="20577"/>
          <ac:spMkLst>
            <pc:docMk/>
            <pc:sldMk cId="3215438306" sldId="292"/>
            <ac:spMk id="2" creationId="{CDBD9652-968A-4A29-9E8A-861AE301534B}"/>
          </ac:spMkLst>
        </pc:spChg>
        <pc:spChg chg="mod">
          <ac:chgData name="Tuur Muyldermans" userId="7d9a6d61-6216-46a2-878e-0e211632bbe1" providerId="ADAL" clId="{23A14CF5-128D-4436-88FC-821CC51FEE6E}" dt="2019-10-01T07:38:16.952" v="3161" actId="20577"/>
          <ac:spMkLst>
            <pc:docMk/>
            <pc:sldMk cId="3215438306" sldId="292"/>
            <ac:spMk id="3" creationId="{38A1582C-94B4-462C-8BE6-8AD33599FF22}"/>
          </ac:spMkLst>
        </pc:spChg>
        <pc:spChg chg="add del">
          <ac:chgData name="Tuur Muyldermans" userId="7d9a6d61-6216-46a2-878e-0e211632bbe1" providerId="ADAL" clId="{23A14CF5-128D-4436-88FC-821CC51FEE6E}" dt="2019-10-01T07:36:24.884" v="3080"/>
          <ac:spMkLst>
            <pc:docMk/>
            <pc:sldMk cId="3215438306" sldId="292"/>
            <ac:spMk id="4" creationId="{38AA4D88-976D-4789-A0B9-44A4C2B0ED20}"/>
          </ac:spMkLst>
        </pc:spChg>
        <pc:spChg chg="add del mod">
          <ac:chgData name="Tuur Muyldermans" userId="7d9a6d61-6216-46a2-878e-0e211632bbe1" providerId="ADAL" clId="{23A14CF5-128D-4436-88FC-821CC51FEE6E}" dt="2019-10-01T07:38:26.910" v="3163" actId="478"/>
          <ac:spMkLst>
            <pc:docMk/>
            <pc:sldMk cId="3215438306" sldId="292"/>
            <ac:spMk id="5" creationId="{51E4FDB8-E6AD-49A2-A0B5-6DCA941A14DE}"/>
          </ac:spMkLst>
        </pc:spChg>
      </pc:sldChg>
      <pc:sldChg chg="addSp modSp add modNotesTx">
        <pc:chgData name="Tuur Muyldermans" userId="7d9a6d61-6216-46a2-878e-0e211632bbe1" providerId="ADAL" clId="{23A14CF5-128D-4436-88FC-821CC51FEE6E}" dt="2019-10-01T07:57:37.572" v="3727" actId="113"/>
        <pc:sldMkLst>
          <pc:docMk/>
          <pc:sldMk cId="4239355362" sldId="293"/>
        </pc:sldMkLst>
        <pc:spChg chg="mod">
          <ac:chgData name="Tuur Muyldermans" userId="7d9a6d61-6216-46a2-878e-0e211632bbe1" providerId="ADAL" clId="{23A14CF5-128D-4436-88FC-821CC51FEE6E}" dt="2019-10-01T07:42:21.653" v="3247" actId="20577"/>
          <ac:spMkLst>
            <pc:docMk/>
            <pc:sldMk cId="4239355362" sldId="293"/>
            <ac:spMk id="2" creationId="{49817407-5F7D-4FB4-93F5-9D8C5E10ACD2}"/>
          </ac:spMkLst>
        </pc:spChg>
        <pc:spChg chg="mod">
          <ac:chgData name="Tuur Muyldermans" userId="7d9a6d61-6216-46a2-878e-0e211632bbe1" providerId="ADAL" clId="{23A14CF5-128D-4436-88FC-821CC51FEE6E}" dt="2019-10-01T07:41:57.428" v="3183" actId="6549"/>
          <ac:spMkLst>
            <pc:docMk/>
            <pc:sldMk cId="4239355362" sldId="293"/>
            <ac:spMk id="3" creationId="{7374A3AC-4620-401F-A05B-BCBEF1E098F4}"/>
          </ac:spMkLst>
        </pc:spChg>
        <pc:picChg chg="add mod">
          <ac:chgData name="Tuur Muyldermans" userId="7d9a6d61-6216-46a2-878e-0e211632bbe1" providerId="ADAL" clId="{23A14CF5-128D-4436-88FC-821CC51FEE6E}" dt="2019-10-01T07:39:17.774" v="3166" actId="1076"/>
          <ac:picMkLst>
            <pc:docMk/>
            <pc:sldMk cId="4239355362" sldId="293"/>
            <ac:picMk id="4" creationId="{7CD5054F-97EC-40CE-9B58-C37509C74C99}"/>
          </ac:picMkLst>
        </pc:picChg>
      </pc:sldChg>
      <pc:sldChg chg="addSp delSp modSp add">
        <pc:chgData name="Tuur Muyldermans" userId="7d9a6d61-6216-46a2-878e-0e211632bbe1" providerId="ADAL" clId="{23A14CF5-128D-4436-88FC-821CC51FEE6E}" dt="2019-10-01T07:50:09.353" v="3626" actId="1076"/>
        <pc:sldMkLst>
          <pc:docMk/>
          <pc:sldMk cId="2250638380" sldId="294"/>
        </pc:sldMkLst>
        <pc:spChg chg="mod">
          <ac:chgData name="Tuur Muyldermans" userId="7d9a6d61-6216-46a2-878e-0e211632bbe1" providerId="ADAL" clId="{23A14CF5-128D-4436-88FC-821CC51FEE6E}" dt="2019-10-01T07:43:49.105" v="3368" actId="20577"/>
          <ac:spMkLst>
            <pc:docMk/>
            <pc:sldMk cId="2250638380" sldId="294"/>
            <ac:spMk id="2" creationId="{C0B40E5D-7BC9-45C8-99AD-ECD1FE30F0F8}"/>
          </ac:spMkLst>
        </pc:spChg>
        <pc:spChg chg="mod">
          <ac:chgData name="Tuur Muyldermans" userId="7d9a6d61-6216-46a2-878e-0e211632bbe1" providerId="ADAL" clId="{23A14CF5-128D-4436-88FC-821CC51FEE6E}" dt="2019-10-01T07:46:59.627" v="3622" actId="108"/>
          <ac:spMkLst>
            <pc:docMk/>
            <pc:sldMk cId="2250638380" sldId="294"/>
            <ac:spMk id="3" creationId="{D66839C3-FF3B-40F7-8C9D-953C25D30386}"/>
          </ac:spMkLst>
        </pc:spChg>
        <pc:spChg chg="add del">
          <ac:chgData name="Tuur Muyldermans" userId="7d9a6d61-6216-46a2-878e-0e211632bbe1" providerId="ADAL" clId="{23A14CF5-128D-4436-88FC-821CC51FEE6E}" dt="2019-10-01T07:44:43.467" v="3481"/>
          <ac:spMkLst>
            <pc:docMk/>
            <pc:sldMk cId="2250638380" sldId="294"/>
            <ac:spMk id="4" creationId="{0CDBC1A0-6AEC-471D-B28B-83345ECB578E}"/>
          </ac:spMkLst>
        </pc:spChg>
        <pc:spChg chg="add del">
          <ac:chgData name="Tuur Muyldermans" userId="7d9a6d61-6216-46a2-878e-0e211632bbe1" providerId="ADAL" clId="{23A14CF5-128D-4436-88FC-821CC51FEE6E}" dt="2019-10-01T07:44:54.802" v="3493"/>
          <ac:spMkLst>
            <pc:docMk/>
            <pc:sldMk cId="2250638380" sldId="294"/>
            <ac:spMk id="5" creationId="{751D61F8-DCE0-40FA-8868-95C683CBAB80}"/>
          </ac:spMkLst>
        </pc:spChg>
        <pc:spChg chg="add del">
          <ac:chgData name="Tuur Muyldermans" userId="7d9a6d61-6216-46a2-878e-0e211632bbe1" providerId="ADAL" clId="{23A14CF5-128D-4436-88FC-821CC51FEE6E}" dt="2019-10-01T07:44:53.934" v="3491"/>
          <ac:spMkLst>
            <pc:docMk/>
            <pc:sldMk cId="2250638380" sldId="294"/>
            <ac:spMk id="6" creationId="{07572461-71F7-4C34-9336-C0A203A24BD7}"/>
          </ac:spMkLst>
        </pc:spChg>
        <pc:spChg chg="add del">
          <ac:chgData name="Tuur Muyldermans" userId="7d9a6d61-6216-46a2-878e-0e211632bbe1" providerId="ADAL" clId="{23A14CF5-128D-4436-88FC-821CC51FEE6E}" dt="2019-10-01T07:44:53.517" v="3489"/>
          <ac:spMkLst>
            <pc:docMk/>
            <pc:sldMk cId="2250638380" sldId="294"/>
            <ac:spMk id="7" creationId="{8C5BF328-D54A-4856-B80B-3277AB3E53EA}"/>
          </ac:spMkLst>
        </pc:spChg>
        <pc:spChg chg="add del">
          <ac:chgData name="Tuur Muyldermans" userId="7d9a6d61-6216-46a2-878e-0e211632bbe1" providerId="ADAL" clId="{23A14CF5-128D-4436-88FC-821CC51FEE6E}" dt="2019-10-01T07:45:09.010" v="3535"/>
          <ac:spMkLst>
            <pc:docMk/>
            <pc:sldMk cId="2250638380" sldId="294"/>
            <ac:spMk id="8" creationId="{1D79E2B9-5AC2-4C2C-8E25-55F7ABE9E4CF}"/>
          </ac:spMkLst>
        </pc:spChg>
        <pc:spChg chg="add del">
          <ac:chgData name="Tuur Muyldermans" userId="7d9a6d61-6216-46a2-878e-0e211632bbe1" providerId="ADAL" clId="{23A14CF5-128D-4436-88FC-821CC51FEE6E}" dt="2019-10-01T07:45:25.338" v="3542"/>
          <ac:spMkLst>
            <pc:docMk/>
            <pc:sldMk cId="2250638380" sldId="294"/>
            <ac:spMk id="9" creationId="{3DB60725-31E1-4FD2-BBCB-443C806B2429}"/>
          </ac:spMkLst>
        </pc:spChg>
        <pc:spChg chg="add del">
          <ac:chgData name="Tuur Muyldermans" userId="7d9a6d61-6216-46a2-878e-0e211632bbe1" providerId="ADAL" clId="{23A14CF5-128D-4436-88FC-821CC51FEE6E}" dt="2019-10-01T07:45:30.154" v="3544"/>
          <ac:spMkLst>
            <pc:docMk/>
            <pc:sldMk cId="2250638380" sldId="294"/>
            <ac:spMk id="10" creationId="{A4EB9D49-052C-4ACD-88FB-0F4FDD449399}"/>
          </ac:spMkLst>
        </pc:spChg>
        <pc:spChg chg="add del">
          <ac:chgData name="Tuur Muyldermans" userId="7d9a6d61-6216-46a2-878e-0e211632bbe1" providerId="ADAL" clId="{23A14CF5-128D-4436-88FC-821CC51FEE6E}" dt="2019-10-01T07:45:53.190" v="3570" actId="478"/>
          <ac:spMkLst>
            <pc:docMk/>
            <pc:sldMk cId="2250638380" sldId="294"/>
            <ac:spMk id="11" creationId="{5746F814-927C-403D-A69D-E2BDC199A28B}"/>
          </ac:spMkLst>
        </pc:spChg>
        <pc:spChg chg="add del">
          <ac:chgData name="Tuur Muyldermans" userId="7d9a6d61-6216-46a2-878e-0e211632bbe1" providerId="ADAL" clId="{23A14CF5-128D-4436-88FC-821CC51FEE6E}" dt="2019-10-01T07:47:08.938" v="3624" actId="478"/>
          <ac:spMkLst>
            <pc:docMk/>
            <pc:sldMk cId="2250638380" sldId="294"/>
            <ac:spMk id="12" creationId="{51BBD29A-344F-4266-A6D7-EA8CF2CED3BC}"/>
          </ac:spMkLst>
        </pc:spChg>
        <pc:spChg chg="add del">
          <ac:chgData name="Tuur Muyldermans" userId="7d9a6d61-6216-46a2-878e-0e211632bbe1" providerId="ADAL" clId="{23A14CF5-128D-4436-88FC-821CC51FEE6E}" dt="2019-10-01T07:47:06.343" v="3623" actId="478"/>
          <ac:spMkLst>
            <pc:docMk/>
            <pc:sldMk cId="2250638380" sldId="294"/>
            <ac:spMk id="13" creationId="{4BDA4C0B-91FE-4000-AD83-4D751849266E}"/>
          </ac:spMkLst>
        </pc:spChg>
        <pc:picChg chg="add mod">
          <ac:chgData name="Tuur Muyldermans" userId="7d9a6d61-6216-46a2-878e-0e211632bbe1" providerId="ADAL" clId="{23A14CF5-128D-4436-88FC-821CC51FEE6E}" dt="2019-10-01T07:50:09.353" v="3626" actId="1076"/>
          <ac:picMkLst>
            <pc:docMk/>
            <pc:sldMk cId="2250638380" sldId="294"/>
            <ac:picMk id="14" creationId="{7BB7602C-A2D5-4245-8C52-E91FDAD0F062}"/>
          </ac:picMkLst>
        </pc:picChg>
      </pc:sldChg>
      <pc:sldChg chg="modSp add modNotesTx">
        <pc:chgData name="Tuur Muyldermans" userId="7d9a6d61-6216-46a2-878e-0e211632bbe1" providerId="ADAL" clId="{23A14CF5-128D-4436-88FC-821CC51FEE6E}" dt="2019-10-01T07:58:14.473" v="3798" actId="20577"/>
        <pc:sldMkLst>
          <pc:docMk/>
          <pc:sldMk cId="3948318311" sldId="295"/>
        </pc:sldMkLst>
        <pc:spChg chg="mod">
          <ac:chgData name="Tuur Muyldermans" userId="7d9a6d61-6216-46a2-878e-0e211632bbe1" providerId="ADAL" clId="{23A14CF5-128D-4436-88FC-821CC51FEE6E}" dt="2019-10-01T07:56:53.247" v="3636" actId="20577"/>
          <ac:spMkLst>
            <pc:docMk/>
            <pc:sldMk cId="3948318311" sldId="295"/>
            <ac:spMk id="2" creationId="{1988A518-E6AB-483F-AF70-85BCE13C9869}"/>
          </ac:spMkLst>
        </pc:spChg>
        <pc:spChg chg="mod">
          <ac:chgData name="Tuur Muyldermans" userId="7d9a6d61-6216-46a2-878e-0e211632bbe1" providerId="ADAL" clId="{23A14CF5-128D-4436-88FC-821CC51FEE6E}" dt="2019-10-01T07:57:10.352" v="3716" actId="20577"/>
          <ac:spMkLst>
            <pc:docMk/>
            <pc:sldMk cId="3948318311" sldId="295"/>
            <ac:spMk id="3" creationId="{8B341117-802A-4BCC-B640-B78CE0AA3FC3}"/>
          </ac:spMkLst>
        </pc:spChg>
      </pc:sldChg>
      <pc:sldChg chg="addSp delSp modSp add">
        <pc:chgData name="Tuur Muyldermans" userId="7d9a6d61-6216-46a2-878e-0e211632bbe1" providerId="ADAL" clId="{23A14CF5-128D-4436-88FC-821CC51FEE6E}" dt="2019-10-01T08:00:46.059" v="3843" actId="12"/>
        <pc:sldMkLst>
          <pc:docMk/>
          <pc:sldMk cId="3059881167" sldId="296"/>
        </pc:sldMkLst>
        <pc:spChg chg="mod">
          <ac:chgData name="Tuur Muyldermans" userId="7d9a6d61-6216-46a2-878e-0e211632bbe1" providerId="ADAL" clId="{23A14CF5-128D-4436-88FC-821CC51FEE6E}" dt="2019-10-01T07:59:06.104" v="3816" actId="20577"/>
          <ac:spMkLst>
            <pc:docMk/>
            <pc:sldMk cId="3059881167" sldId="296"/>
            <ac:spMk id="2" creationId="{86064A04-E32D-42D7-9590-BBB258DC2D65}"/>
          </ac:spMkLst>
        </pc:spChg>
        <pc:spChg chg="del">
          <ac:chgData name="Tuur Muyldermans" userId="7d9a6d61-6216-46a2-878e-0e211632bbe1" providerId="ADAL" clId="{23A14CF5-128D-4436-88FC-821CC51FEE6E}" dt="2019-10-01T07:59:20.368" v="3817"/>
          <ac:spMkLst>
            <pc:docMk/>
            <pc:sldMk cId="3059881167" sldId="296"/>
            <ac:spMk id="3" creationId="{B986C79A-2242-4F1E-BE2D-1A6C0005418F}"/>
          </ac:spMkLst>
        </pc:spChg>
        <pc:spChg chg="add mod">
          <ac:chgData name="Tuur Muyldermans" userId="7d9a6d61-6216-46a2-878e-0e211632bbe1" providerId="ADAL" clId="{23A14CF5-128D-4436-88FC-821CC51FEE6E}" dt="2019-10-01T08:00:46.059" v="3843" actId="12"/>
          <ac:spMkLst>
            <pc:docMk/>
            <pc:sldMk cId="3059881167" sldId="296"/>
            <ac:spMk id="4" creationId="{71CB84E1-9461-4940-B16F-82C32FD3299E}"/>
          </ac:spMkLst>
        </pc:spChg>
      </pc:sldChg>
      <pc:sldChg chg="addSp delSp modSp add">
        <pc:chgData name="Tuur Muyldermans" userId="7d9a6d61-6216-46a2-878e-0e211632bbe1" providerId="ADAL" clId="{23A14CF5-128D-4436-88FC-821CC51FEE6E}" dt="2019-10-01T08:06:03.096" v="4043" actId="12"/>
        <pc:sldMkLst>
          <pc:docMk/>
          <pc:sldMk cId="3855375959" sldId="297"/>
        </pc:sldMkLst>
        <pc:spChg chg="mod">
          <ac:chgData name="Tuur Muyldermans" userId="7d9a6d61-6216-46a2-878e-0e211632bbe1" providerId="ADAL" clId="{23A14CF5-128D-4436-88FC-821CC51FEE6E}" dt="2019-10-01T08:04:47.918" v="3995" actId="20577"/>
          <ac:spMkLst>
            <pc:docMk/>
            <pc:sldMk cId="3855375959" sldId="297"/>
            <ac:spMk id="2" creationId="{1D8DAA9B-3E52-4678-9533-C2A0BBE1A8FC}"/>
          </ac:spMkLst>
        </pc:spChg>
        <pc:spChg chg="mod">
          <ac:chgData name="Tuur Muyldermans" userId="7d9a6d61-6216-46a2-878e-0e211632bbe1" providerId="ADAL" clId="{23A14CF5-128D-4436-88FC-821CC51FEE6E}" dt="2019-10-01T08:06:03.096" v="4043" actId="12"/>
          <ac:spMkLst>
            <pc:docMk/>
            <pc:sldMk cId="3855375959" sldId="297"/>
            <ac:spMk id="3" creationId="{1787065A-23B9-4C6A-8769-405237E4E294}"/>
          </ac:spMkLst>
        </pc:spChg>
        <pc:spChg chg="add del">
          <ac:chgData name="Tuur Muyldermans" userId="7d9a6d61-6216-46a2-878e-0e211632bbe1" providerId="ADAL" clId="{23A14CF5-128D-4436-88FC-821CC51FEE6E}" dt="2019-10-01T08:05:08.371" v="3998"/>
          <ac:spMkLst>
            <pc:docMk/>
            <pc:sldMk cId="3855375959" sldId="297"/>
            <ac:spMk id="4" creationId="{D304B26F-D66F-406A-9F70-FEA7D64327AE}"/>
          </ac:spMkLst>
        </pc:spChg>
        <pc:spChg chg="add del">
          <ac:chgData name="Tuur Muyldermans" userId="7d9a6d61-6216-46a2-878e-0e211632bbe1" providerId="ADAL" clId="{23A14CF5-128D-4436-88FC-821CC51FEE6E}" dt="2019-10-01T08:05:56.617" v="4041" actId="478"/>
          <ac:spMkLst>
            <pc:docMk/>
            <pc:sldMk cId="3855375959" sldId="297"/>
            <ac:spMk id="5" creationId="{B0CD6A66-A5A7-45F9-BD1D-0C2BE17C5F25}"/>
          </ac:spMkLst>
        </pc:spChg>
      </pc:sldChg>
      <pc:sldChg chg="addSp modSp add ord modNotesTx">
        <pc:chgData name="Tuur Muyldermans" userId="7d9a6d61-6216-46a2-878e-0e211632bbe1" providerId="ADAL" clId="{23A14CF5-128D-4436-88FC-821CC51FEE6E}" dt="2019-10-01T08:55:27.935" v="4187" actId="1076"/>
        <pc:sldMkLst>
          <pc:docMk/>
          <pc:sldMk cId="2985575965" sldId="298"/>
        </pc:sldMkLst>
        <pc:spChg chg="mod">
          <ac:chgData name="Tuur Muyldermans" userId="7d9a6d61-6216-46a2-878e-0e211632bbe1" providerId="ADAL" clId="{23A14CF5-128D-4436-88FC-821CC51FEE6E}" dt="2019-10-01T08:55:16.064" v="4184" actId="20577"/>
          <ac:spMkLst>
            <pc:docMk/>
            <pc:sldMk cId="2985575965" sldId="298"/>
            <ac:spMk id="3" creationId="{8B341117-802A-4BCC-B640-B78CE0AA3FC3}"/>
          </ac:spMkLst>
        </pc:spChg>
        <pc:picChg chg="add mod">
          <ac:chgData name="Tuur Muyldermans" userId="7d9a6d61-6216-46a2-878e-0e211632bbe1" providerId="ADAL" clId="{23A14CF5-128D-4436-88FC-821CC51FEE6E}" dt="2019-10-01T08:55:27.935" v="4187" actId="1076"/>
          <ac:picMkLst>
            <pc:docMk/>
            <pc:sldMk cId="2985575965" sldId="298"/>
            <ac:picMk id="4" creationId="{F146408D-8F5B-4010-9D95-FB8F8F1FB816}"/>
          </ac:picMkLst>
        </pc:picChg>
      </pc:sldChg>
      <pc:sldChg chg="addSp delSp modSp add">
        <pc:chgData name="Tuur Muyldermans" userId="7d9a6d61-6216-46a2-878e-0e211632bbe1" providerId="ADAL" clId="{23A14CF5-128D-4436-88FC-821CC51FEE6E}" dt="2019-10-01T08:09:38.226" v="4080" actId="14100"/>
        <pc:sldMkLst>
          <pc:docMk/>
          <pc:sldMk cId="152216974" sldId="299"/>
        </pc:sldMkLst>
        <pc:spChg chg="mod">
          <ac:chgData name="Tuur Muyldermans" userId="7d9a6d61-6216-46a2-878e-0e211632bbe1" providerId="ADAL" clId="{23A14CF5-128D-4436-88FC-821CC51FEE6E}" dt="2019-10-01T08:07:42.641" v="4058" actId="20577"/>
          <ac:spMkLst>
            <pc:docMk/>
            <pc:sldMk cId="152216974" sldId="299"/>
            <ac:spMk id="2" creationId="{62FBCD6D-BA09-4585-99DC-132265CE1B2E}"/>
          </ac:spMkLst>
        </pc:spChg>
        <pc:spChg chg="del">
          <ac:chgData name="Tuur Muyldermans" userId="7d9a6d61-6216-46a2-878e-0e211632bbe1" providerId="ADAL" clId="{23A14CF5-128D-4436-88FC-821CC51FEE6E}" dt="2019-10-01T08:08:36.714" v="4059"/>
          <ac:spMkLst>
            <pc:docMk/>
            <pc:sldMk cId="152216974" sldId="299"/>
            <ac:spMk id="3" creationId="{FE0E2FB4-6A12-4FE0-914F-72D22BFA3E81}"/>
          </ac:spMkLst>
        </pc:spChg>
        <pc:spChg chg="add mod">
          <ac:chgData name="Tuur Muyldermans" userId="7d9a6d61-6216-46a2-878e-0e211632bbe1" providerId="ADAL" clId="{23A14CF5-128D-4436-88FC-821CC51FEE6E}" dt="2019-10-01T08:09:38.226" v="4080" actId="14100"/>
          <ac:spMkLst>
            <pc:docMk/>
            <pc:sldMk cId="152216974" sldId="299"/>
            <ac:spMk id="4" creationId="{DB7357DF-9E2D-4C72-8014-051EDA58629F}"/>
          </ac:spMkLst>
        </pc:spChg>
      </pc:sldChg>
    </pc:docChg>
  </pc:docChgLst>
  <pc:docChgLst>
    <pc:chgData name="Tuur Muyldermans" userId="f39cb134-77ef-4f9c-93f9-4248898e97b5" providerId="ADAL" clId="{E7A4F1CD-A8C4-4A08-A7B6-7633588C2D87}"/>
    <pc:docChg chg="undo redo custSel mod addSld delSld modSld sldOrd delMainMaster modMainMaster delSection modSection modNotesMaster">
      <pc:chgData name="Tuur Muyldermans" userId="f39cb134-77ef-4f9c-93f9-4248898e97b5" providerId="ADAL" clId="{E7A4F1CD-A8C4-4A08-A7B6-7633588C2D87}" dt="2020-09-14T08:01:48.407" v="15676" actId="729"/>
      <pc:docMkLst>
        <pc:docMk/>
      </pc:docMkLst>
      <pc:sldChg chg="addSp delSp modSp del mod modNotes modNotesTx">
        <pc:chgData name="Tuur Muyldermans" userId="f39cb134-77ef-4f9c-93f9-4248898e97b5" providerId="ADAL" clId="{E7A4F1CD-A8C4-4A08-A7B6-7633588C2D87}" dt="2020-09-14T07:50:12.320" v="15266" actId="47"/>
        <pc:sldMkLst>
          <pc:docMk/>
          <pc:sldMk cId="1385631622" sldId="256"/>
        </pc:sldMkLst>
        <pc:spChg chg="mod">
          <ac:chgData name="Tuur Muyldermans" userId="f39cb134-77ef-4f9c-93f9-4248898e97b5" providerId="ADAL" clId="{E7A4F1CD-A8C4-4A08-A7B6-7633588C2D87}" dt="2020-09-14T07:47:43.038" v="15263"/>
          <ac:spMkLst>
            <pc:docMk/>
            <pc:sldMk cId="1385631622" sldId="256"/>
            <ac:spMk id="2" creationId="{E2622651-D0AD-48B0-941E-E7F35BA32CFF}"/>
          </ac:spMkLst>
        </pc:spChg>
        <pc:spChg chg="mod">
          <ac:chgData name="Tuur Muyldermans" userId="f39cb134-77ef-4f9c-93f9-4248898e97b5" providerId="ADAL" clId="{E7A4F1CD-A8C4-4A08-A7B6-7633588C2D87}" dt="2020-09-14T07:47:43.038" v="15263"/>
          <ac:spMkLst>
            <pc:docMk/>
            <pc:sldMk cId="1385631622" sldId="256"/>
            <ac:spMk id="3" creationId="{B8ECC90A-4008-43E1-8256-D502E1020C56}"/>
          </ac:spMkLst>
        </pc:spChg>
        <pc:spChg chg="mod">
          <ac:chgData name="Tuur Muyldermans" userId="f39cb134-77ef-4f9c-93f9-4248898e97b5" providerId="ADAL" clId="{E7A4F1CD-A8C4-4A08-A7B6-7633588C2D87}" dt="2020-09-14T07:47:43.038" v="15263"/>
          <ac:spMkLst>
            <pc:docMk/>
            <pc:sldMk cId="1385631622" sldId="256"/>
            <ac:spMk id="5" creationId="{3F4EEEA3-9637-4585-8393-9E3CD3983CF7}"/>
          </ac:spMkLst>
        </pc:spChg>
        <pc:spChg chg="mod">
          <ac:chgData name="Tuur Muyldermans" userId="f39cb134-77ef-4f9c-93f9-4248898e97b5" providerId="ADAL" clId="{E7A4F1CD-A8C4-4A08-A7B6-7633588C2D87}" dt="2020-09-14T07:47:43.038" v="15263"/>
          <ac:spMkLst>
            <pc:docMk/>
            <pc:sldMk cId="1385631622" sldId="256"/>
            <ac:spMk id="8" creationId="{DAAE15B1-E02C-45B5-AD4C-9EEC2135236F}"/>
          </ac:spMkLst>
        </pc:spChg>
        <pc:picChg chg="mod">
          <ac:chgData name="Tuur Muyldermans" userId="f39cb134-77ef-4f9c-93f9-4248898e97b5" providerId="ADAL" clId="{E7A4F1CD-A8C4-4A08-A7B6-7633588C2D87}" dt="2020-09-14T07:47:43.038" v="15263"/>
          <ac:picMkLst>
            <pc:docMk/>
            <pc:sldMk cId="1385631622" sldId="256"/>
            <ac:picMk id="4" creationId="{B5290CD4-3CEA-4ACC-BC4C-E282EAE027CD}"/>
          </ac:picMkLst>
        </pc:picChg>
        <pc:picChg chg="mod">
          <ac:chgData name="Tuur Muyldermans" userId="f39cb134-77ef-4f9c-93f9-4248898e97b5" providerId="ADAL" clId="{E7A4F1CD-A8C4-4A08-A7B6-7633588C2D87}" dt="2020-09-14T07:47:43.038" v="15263"/>
          <ac:picMkLst>
            <pc:docMk/>
            <pc:sldMk cId="1385631622" sldId="256"/>
            <ac:picMk id="6" creationId="{58B9B972-8DC6-4016-B259-3449BED71C94}"/>
          </ac:picMkLst>
        </pc:picChg>
        <pc:picChg chg="mod">
          <ac:chgData name="Tuur Muyldermans" userId="f39cb134-77ef-4f9c-93f9-4248898e97b5" providerId="ADAL" clId="{E7A4F1CD-A8C4-4A08-A7B6-7633588C2D87}" dt="2020-09-14T07:47:43.038" v="15263"/>
          <ac:picMkLst>
            <pc:docMk/>
            <pc:sldMk cId="1385631622" sldId="256"/>
            <ac:picMk id="7" creationId="{98039C47-2818-49FD-BF0A-F574368C29EA}"/>
          </ac:picMkLst>
        </pc:picChg>
        <pc:picChg chg="add del">
          <ac:chgData name="Tuur Muyldermans" userId="f39cb134-77ef-4f9c-93f9-4248898e97b5" providerId="ADAL" clId="{E7A4F1CD-A8C4-4A08-A7B6-7633588C2D87}" dt="2020-09-14T07:42:34.477" v="15238" actId="21"/>
          <ac:picMkLst>
            <pc:docMk/>
            <pc:sldMk cId="1385631622" sldId="256"/>
            <ac:picMk id="10" creationId="{49936AAE-C82C-40CC-BEB7-2126EEF2E340}"/>
          </ac:picMkLst>
        </pc:picChg>
      </pc:sldChg>
      <pc:sldChg chg="modSp del mod">
        <pc:chgData name="Tuur Muyldermans" userId="f39cb134-77ef-4f9c-93f9-4248898e97b5" providerId="ADAL" clId="{E7A4F1CD-A8C4-4A08-A7B6-7633588C2D87}" dt="2020-09-14T07:26:49.854" v="15200" actId="47"/>
        <pc:sldMkLst>
          <pc:docMk/>
          <pc:sldMk cId="2940725431" sldId="257"/>
        </pc:sldMkLst>
        <pc:spChg chg="mod">
          <ac:chgData name="Tuur Muyldermans" userId="f39cb134-77ef-4f9c-93f9-4248898e97b5" providerId="ADAL" clId="{E7A4F1CD-A8C4-4A08-A7B6-7633588C2D87}" dt="2020-09-14T07:26:29.330" v="15196" actId="207"/>
          <ac:spMkLst>
            <pc:docMk/>
            <pc:sldMk cId="2940725431" sldId="257"/>
            <ac:spMk id="3" creationId="{29A952BE-C959-4A6D-83E3-5C4A16AC4B2B}"/>
          </ac:spMkLst>
        </pc:spChg>
      </pc:sldChg>
      <pc:sldChg chg="modSp mod">
        <pc:chgData name="Tuur Muyldermans" userId="f39cb134-77ef-4f9c-93f9-4248898e97b5" providerId="ADAL" clId="{E7A4F1CD-A8C4-4A08-A7B6-7633588C2D87}" dt="2020-09-14T07:47:43.038" v="15263"/>
        <pc:sldMkLst>
          <pc:docMk/>
          <pc:sldMk cId="359638398" sldId="258"/>
        </pc:sldMkLst>
        <pc:spChg chg="mod">
          <ac:chgData name="Tuur Muyldermans" userId="f39cb134-77ef-4f9c-93f9-4248898e97b5" providerId="ADAL" clId="{E7A4F1CD-A8C4-4A08-A7B6-7633588C2D87}" dt="2020-09-14T07:47:43.038" v="15263"/>
          <ac:spMkLst>
            <pc:docMk/>
            <pc:sldMk cId="359638398" sldId="258"/>
            <ac:spMk id="2" creationId="{00000000-0000-0000-0000-000000000000}"/>
          </ac:spMkLst>
        </pc:spChg>
        <pc:spChg chg="mod">
          <ac:chgData name="Tuur Muyldermans" userId="f39cb134-77ef-4f9c-93f9-4248898e97b5" providerId="ADAL" clId="{E7A4F1CD-A8C4-4A08-A7B6-7633588C2D87}" dt="2020-09-14T07:47:43.038" v="15263"/>
          <ac:spMkLst>
            <pc:docMk/>
            <pc:sldMk cId="359638398" sldId="258"/>
            <ac:spMk id="3" creationId="{50B25C3E-F953-424B-9B6E-DE8EAE6F4C59}"/>
          </ac:spMkLst>
        </pc:spChg>
        <pc:spChg chg="mod">
          <ac:chgData name="Tuur Muyldermans" userId="f39cb134-77ef-4f9c-93f9-4248898e97b5" providerId="ADAL" clId="{E7A4F1CD-A8C4-4A08-A7B6-7633588C2D87}" dt="2020-09-14T07:47:43.038" v="15263"/>
          <ac:spMkLst>
            <pc:docMk/>
            <pc:sldMk cId="359638398" sldId="258"/>
            <ac:spMk id="6" creationId="{00000000-0000-0000-0000-000000000000}"/>
          </ac:spMkLst>
        </pc:spChg>
        <pc:spChg chg="mod">
          <ac:chgData name="Tuur Muyldermans" userId="f39cb134-77ef-4f9c-93f9-4248898e97b5" providerId="ADAL" clId="{E7A4F1CD-A8C4-4A08-A7B6-7633588C2D87}" dt="2020-09-14T07:47:43.038" v="15263"/>
          <ac:spMkLst>
            <pc:docMk/>
            <pc:sldMk cId="359638398" sldId="258"/>
            <ac:spMk id="8" creationId="{00000000-0000-0000-0000-000000000000}"/>
          </ac:spMkLst>
        </pc:spChg>
        <pc:spChg chg="mod">
          <ac:chgData name="Tuur Muyldermans" userId="f39cb134-77ef-4f9c-93f9-4248898e97b5" providerId="ADAL" clId="{E7A4F1CD-A8C4-4A08-A7B6-7633588C2D87}" dt="2020-09-14T07:47:43.038" v="15263"/>
          <ac:spMkLst>
            <pc:docMk/>
            <pc:sldMk cId="359638398" sldId="258"/>
            <ac:spMk id="26" creationId="{7F0C51FB-E47D-40FA-8B4C-B20EBE66E193}"/>
          </ac:spMkLst>
        </pc:spChg>
        <pc:spChg chg="mod">
          <ac:chgData name="Tuur Muyldermans" userId="f39cb134-77ef-4f9c-93f9-4248898e97b5" providerId="ADAL" clId="{E7A4F1CD-A8C4-4A08-A7B6-7633588C2D87}" dt="2020-09-14T07:47:43.038" v="15263"/>
          <ac:spMkLst>
            <pc:docMk/>
            <pc:sldMk cId="359638398" sldId="258"/>
            <ac:spMk id="27" creationId="{298EBA5D-E391-4C40-A400-7195685717B7}"/>
          </ac:spMkLst>
        </pc:spChg>
        <pc:spChg chg="mod">
          <ac:chgData name="Tuur Muyldermans" userId="f39cb134-77ef-4f9c-93f9-4248898e97b5" providerId="ADAL" clId="{E7A4F1CD-A8C4-4A08-A7B6-7633588C2D87}" dt="2020-09-14T07:47:43.038" v="15263"/>
          <ac:spMkLst>
            <pc:docMk/>
            <pc:sldMk cId="359638398" sldId="258"/>
            <ac:spMk id="28" creationId="{38DC416C-3FED-4D8A-9276-C4269D31675D}"/>
          </ac:spMkLst>
        </pc:spChg>
        <pc:spChg chg="mod">
          <ac:chgData name="Tuur Muyldermans" userId="f39cb134-77ef-4f9c-93f9-4248898e97b5" providerId="ADAL" clId="{E7A4F1CD-A8C4-4A08-A7B6-7633588C2D87}" dt="2020-09-14T07:47:43.038" v="15263"/>
          <ac:spMkLst>
            <pc:docMk/>
            <pc:sldMk cId="359638398" sldId="258"/>
            <ac:spMk id="29" creationId="{987D2E4C-39E2-4380-9598-E037FCD55652}"/>
          </ac:spMkLst>
        </pc:spChg>
        <pc:grpChg chg="mod">
          <ac:chgData name="Tuur Muyldermans" userId="f39cb134-77ef-4f9c-93f9-4248898e97b5" providerId="ADAL" clId="{E7A4F1CD-A8C4-4A08-A7B6-7633588C2D87}" dt="2020-09-14T07:47:43.038" v="15263"/>
          <ac:grpSpMkLst>
            <pc:docMk/>
            <pc:sldMk cId="359638398" sldId="258"/>
            <ac:grpSpMk id="36" creationId="{DF23AF48-888A-49FE-8857-05C625BDE971}"/>
          </ac:grpSpMkLst>
        </pc:grpChg>
        <pc:grpChg chg="mod">
          <ac:chgData name="Tuur Muyldermans" userId="f39cb134-77ef-4f9c-93f9-4248898e97b5" providerId="ADAL" clId="{E7A4F1CD-A8C4-4A08-A7B6-7633588C2D87}" dt="2020-09-14T07:47:43.038" v="15263"/>
          <ac:grpSpMkLst>
            <pc:docMk/>
            <pc:sldMk cId="359638398" sldId="258"/>
            <ac:grpSpMk id="37" creationId="{37ECDFC1-04DD-4F01-991D-CB4F4D9CF2FF}"/>
          </ac:grpSpMkLst>
        </pc:grpChg>
        <pc:grpChg chg="mod">
          <ac:chgData name="Tuur Muyldermans" userId="f39cb134-77ef-4f9c-93f9-4248898e97b5" providerId="ADAL" clId="{E7A4F1CD-A8C4-4A08-A7B6-7633588C2D87}" dt="2020-09-14T07:47:43.038" v="15263"/>
          <ac:grpSpMkLst>
            <pc:docMk/>
            <pc:sldMk cId="359638398" sldId="258"/>
            <ac:grpSpMk id="38" creationId="{8C4F3387-101A-45AB-A6BE-4AA3CC9A7443}"/>
          </ac:grpSpMkLst>
        </pc:grpChg>
        <pc:grpChg chg="mod">
          <ac:chgData name="Tuur Muyldermans" userId="f39cb134-77ef-4f9c-93f9-4248898e97b5" providerId="ADAL" clId="{E7A4F1CD-A8C4-4A08-A7B6-7633588C2D87}" dt="2020-09-14T07:47:43.038" v="15263"/>
          <ac:grpSpMkLst>
            <pc:docMk/>
            <pc:sldMk cId="359638398" sldId="258"/>
            <ac:grpSpMk id="39" creationId="{0F83A9C8-277F-403B-ACF3-CA15CCA4F6DB}"/>
          </ac:grpSpMkLst>
        </pc:grpChg>
        <pc:picChg chg="mod">
          <ac:chgData name="Tuur Muyldermans" userId="f39cb134-77ef-4f9c-93f9-4248898e97b5" providerId="ADAL" clId="{E7A4F1CD-A8C4-4A08-A7B6-7633588C2D87}" dt="2020-09-14T07:47:43.038" v="15263"/>
          <ac:picMkLst>
            <pc:docMk/>
            <pc:sldMk cId="359638398" sldId="258"/>
            <ac:picMk id="17" creationId="{AAA0CBB6-2272-4C2D-95B1-1FF3C6F419DF}"/>
          </ac:picMkLst>
        </pc:picChg>
        <pc:picChg chg="mod">
          <ac:chgData name="Tuur Muyldermans" userId="f39cb134-77ef-4f9c-93f9-4248898e97b5" providerId="ADAL" clId="{E7A4F1CD-A8C4-4A08-A7B6-7633588C2D87}" dt="2020-09-14T07:47:43.038" v="15263"/>
          <ac:picMkLst>
            <pc:docMk/>
            <pc:sldMk cId="359638398" sldId="258"/>
            <ac:picMk id="19" creationId="{92172DC2-B44A-47EB-9B27-3780F3962E1C}"/>
          </ac:picMkLst>
        </pc:picChg>
        <pc:picChg chg="mod">
          <ac:chgData name="Tuur Muyldermans" userId="f39cb134-77ef-4f9c-93f9-4248898e97b5" providerId="ADAL" clId="{E7A4F1CD-A8C4-4A08-A7B6-7633588C2D87}" dt="2020-09-14T07:47:43.038" v="15263"/>
          <ac:picMkLst>
            <pc:docMk/>
            <pc:sldMk cId="359638398" sldId="258"/>
            <ac:picMk id="20" creationId="{139A1B81-3C89-4BE0-94F7-EB1FCA9AB2D6}"/>
          </ac:picMkLst>
        </pc:picChg>
        <pc:picChg chg="mod">
          <ac:chgData name="Tuur Muyldermans" userId="f39cb134-77ef-4f9c-93f9-4248898e97b5" providerId="ADAL" clId="{E7A4F1CD-A8C4-4A08-A7B6-7633588C2D87}" dt="2020-09-14T07:47:43.038" v="15263"/>
          <ac:picMkLst>
            <pc:docMk/>
            <pc:sldMk cId="359638398" sldId="258"/>
            <ac:picMk id="21" creationId="{A179896F-2D91-4529-B057-2D0C23F7038F}"/>
          </ac:picMkLst>
        </pc:picChg>
        <pc:picChg chg="mod">
          <ac:chgData name="Tuur Muyldermans" userId="f39cb134-77ef-4f9c-93f9-4248898e97b5" providerId="ADAL" clId="{E7A4F1CD-A8C4-4A08-A7B6-7633588C2D87}" dt="2020-09-14T07:47:43.038" v="15263"/>
          <ac:picMkLst>
            <pc:docMk/>
            <pc:sldMk cId="359638398" sldId="258"/>
            <ac:picMk id="22" creationId="{26D941E2-1988-4B21-9974-3F7BC42144E8}"/>
          </ac:picMkLst>
        </pc:picChg>
        <pc:picChg chg="mod">
          <ac:chgData name="Tuur Muyldermans" userId="f39cb134-77ef-4f9c-93f9-4248898e97b5" providerId="ADAL" clId="{E7A4F1CD-A8C4-4A08-A7B6-7633588C2D87}" dt="2020-09-14T07:47:43.038" v="15263"/>
          <ac:picMkLst>
            <pc:docMk/>
            <pc:sldMk cId="359638398" sldId="258"/>
            <ac:picMk id="40" creationId="{182344CB-64C4-4467-AF9D-82FAC877F7B9}"/>
          </ac:picMkLst>
        </pc:picChg>
        <pc:cxnChg chg="mod">
          <ac:chgData name="Tuur Muyldermans" userId="f39cb134-77ef-4f9c-93f9-4248898e97b5" providerId="ADAL" clId="{E7A4F1CD-A8C4-4A08-A7B6-7633588C2D87}" dt="2020-09-14T07:47:43.038" v="15263"/>
          <ac:cxnSpMkLst>
            <pc:docMk/>
            <pc:sldMk cId="359638398" sldId="258"/>
            <ac:cxnSpMk id="24" creationId="{4A97F2BD-C4AF-409E-BF3D-08588883A650}"/>
          </ac:cxnSpMkLst>
        </pc:cxnChg>
        <pc:cxnChg chg="mod">
          <ac:chgData name="Tuur Muyldermans" userId="f39cb134-77ef-4f9c-93f9-4248898e97b5" providerId="ADAL" clId="{E7A4F1CD-A8C4-4A08-A7B6-7633588C2D87}" dt="2020-09-14T07:47:43.038" v="15263"/>
          <ac:cxnSpMkLst>
            <pc:docMk/>
            <pc:sldMk cId="359638398" sldId="258"/>
            <ac:cxnSpMk id="32" creationId="{AF875001-E905-4471-A224-7C25EFD97AE2}"/>
          </ac:cxnSpMkLst>
        </pc:cxnChg>
        <pc:cxnChg chg="mod">
          <ac:chgData name="Tuur Muyldermans" userId="f39cb134-77ef-4f9c-93f9-4248898e97b5" providerId="ADAL" clId="{E7A4F1CD-A8C4-4A08-A7B6-7633588C2D87}" dt="2020-09-14T07:47:43.038" v="15263"/>
          <ac:cxnSpMkLst>
            <pc:docMk/>
            <pc:sldMk cId="359638398" sldId="258"/>
            <ac:cxnSpMk id="33" creationId="{D0AB79D8-EFB2-4EAC-B041-39D6861A20A7}"/>
          </ac:cxnSpMkLst>
        </pc:cxnChg>
        <pc:cxnChg chg="mod">
          <ac:chgData name="Tuur Muyldermans" userId="f39cb134-77ef-4f9c-93f9-4248898e97b5" providerId="ADAL" clId="{E7A4F1CD-A8C4-4A08-A7B6-7633588C2D87}" dt="2020-09-14T07:47:43.038" v="15263"/>
          <ac:cxnSpMkLst>
            <pc:docMk/>
            <pc:sldMk cId="359638398" sldId="258"/>
            <ac:cxnSpMk id="34" creationId="{E5B6E5BC-202C-4516-9E36-1E5882AFCD40}"/>
          </ac:cxnSpMkLst>
        </pc:cxnChg>
        <pc:cxnChg chg="mod">
          <ac:chgData name="Tuur Muyldermans" userId="f39cb134-77ef-4f9c-93f9-4248898e97b5" providerId="ADAL" clId="{E7A4F1CD-A8C4-4A08-A7B6-7633588C2D87}" dt="2020-09-14T07:47:43.038" v="15263"/>
          <ac:cxnSpMkLst>
            <pc:docMk/>
            <pc:sldMk cId="359638398" sldId="258"/>
            <ac:cxnSpMk id="35" creationId="{70C8489C-6C65-4C30-A3BE-7C3E30D6F1EA}"/>
          </ac:cxnSpMkLst>
        </pc:cxnChg>
      </pc:sldChg>
      <pc:sldChg chg="modSp mod modNotes modNotesTx">
        <pc:chgData name="Tuur Muyldermans" userId="f39cb134-77ef-4f9c-93f9-4248898e97b5" providerId="ADAL" clId="{E7A4F1CD-A8C4-4A08-A7B6-7633588C2D87}" dt="2020-09-14T07:47:43.038" v="15263"/>
        <pc:sldMkLst>
          <pc:docMk/>
          <pc:sldMk cId="3621789952" sldId="259"/>
        </pc:sldMkLst>
        <pc:spChg chg="mod">
          <ac:chgData name="Tuur Muyldermans" userId="f39cb134-77ef-4f9c-93f9-4248898e97b5" providerId="ADAL" clId="{E7A4F1CD-A8C4-4A08-A7B6-7633588C2D87}" dt="2020-09-14T07:47:43.038" v="15263"/>
          <ac:spMkLst>
            <pc:docMk/>
            <pc:sldMk cId="3621789952" sldId="259"/>
            <ac:spMk id="2" creationId="{4B239155-B491-4DD9-B8E1-DD15B38EF45F}"/>
          </ac:spMkLst>
        </pc:spChg>
        <pc:spChg chg="mod">
          <ac:chgData name="Tuur Muyldermans" userId="f39cb134-77ef-4f9c-93f9-4248898e97b5" providerId="ADAL" clId="{E7A4F1CD-A8C4-4A08-A7B6-7633588C2D87}" dt="2020-09-14T07:47:43.038" v="15263"/>
          <ac:spMkLst>
            <pc:docMk/>
            <pc:sldMk cId="3621789952" sldId="259"/>
            <ac:spMk id="3" creationId="{F73FC369-E910-4E13-9C1A-978ADD6E07D4}"/>
          </ac:spMkLst>
        </pc:spChg>
        <pc:spChg chg="mod">
          <ac:chgData name="Tuur Muyldermans" userId="f39cb134-77ef-4f9c-93f9-4248898e97b5" providerId="ADAL" clId="{E7A4F1CD-A8C4-4A08-A7B6-7633588C2D87}" dt="2020-09-14T07:47:43.038" v="15263"/>
          <ac:spMkLst>
            <pc:docMk/>
            <pc:sldMk cId="3621789952" sldId="259"/>
            <ac:spMk id="4" creationId="{8BD4D165-6CA3-495C-98F0-64C47CC478A4}"/>
          </ac:spMkLst>
        </pc:spChg>
      </pc:sldChg>
      <pc:sldChg chg="modSp">
        <pc:chgData name="Tuur Muyldermans" userId="f39cb134-77ef-4f9c-93f9-4248898e97b5" providerId="ADAL" clId="{E7A4F1CD-A8C4-4A08-A7B6-7633588C2D87}" dt="2020-09-14T07:47:43.038" v="15263"/>
        <pc:sldMkLst>
          <pc:docMk/>
          <pc:sldMk cId="3031714126" sldId="260"/>
        </pc:sldMkLst>
        <pc:spChg chg="mod">
          <ac:chgData name="Tuur Muyldermans" userId="f39cb134-77ef-4f9c-93f9-4248898e97b5" providerId="ADAL" clId="{E7A4F1CD-A8C4-4A08-A7B6-7633588C2D87}" dt="2020-09-14T07:47:43.038" v="15263"/>
          <ac:spMkLst>
            <pc:docMk/>
            <pc:sldMk cId="3031714126" sldId="260"/>
            <ac:spMk id="2" creationId="{3B5D6259-8C5C-42D4-86A4-410C8991BEAE}"/>
          </ac:spMkLst>
        </pc:spChg>
        <pc:spChg chg="mod">
          <ac:chgData name="Tuur Muyldermans" userId="f39cb134-77ef-4f9c-93f9-4248898e97b5" providerId="ADAL" clId="{E7A4F1CD-A8C4-4A08-A7B6-7633588C2D87}" dt="2020-09-14T07:47:43.038" v="15263"/>
          <ac:spMkLst>
            <pc:docMk/>
            <pc:sldMk cId="3031714126" sldId="260"/>
            <ac:spMk id="3" creationId="{BFF8E171-821A-4C02-A760-DE4D13E2F273}"/>
          </ac:spMkLst>
        </pc:spChg>
        <pc:spChg chg="mod">
          <ac:chgData name="Tuur Muyldermans" userId="f39cb134-77ef-4f9c-93f9-4248898e97b5" providerId="ADAL" clId="{E7A4F1CD-A8C4-4A08-A7B6-7633588C2D87}" dt="2020-09-14T07:47:43.038" v="15263"/>
          <ac:spMkLst>
            <pc:docMk/>
            <pc:sldMk cId="3031714126" sldId="260"/>
            <ac:spMk id="5" creationId="{1D956C9B-AEC2-4BA1-A569-A02C9A86F77A}"/>
          </ac:spMkLst>
        </pc:spChg>
        <pc:picChg chg="mod">
          <ac:chgData name="Tuur Muyldermans" userId="f39cb134-77ef-4f9c-93f9-4248898e97b5" providerId="ADAL" clId="{E7A4F1CD-A8C4-4A08-A7B6-7633588C2D87}" dt="2020-09-14T07:47:43.038" v="15263"/>
          <ac:picMkLst>
            <pc:docMk/>
            <pc:sldMk cId="3031714126" sldId="260"/>
            <ac:picMk id="4" creationId="{0BE613AF-6059-4DC2-8944-147AB6EAEBFD}"/>
          </ac:picMkLst>
        </pc:picChg>
      </pc:sldChg>
      <pc:sldChg chg="modSp modNotes modNotesTx">
        <pc:chgData name="Tuur Muyldermans" userId="f39cb134-77ef-4f9c-93f9-4248898e97b5" providerId="ADAL" clId="{E7A4F1CD-A8C4-4A08-A7B6-7633588C2D87}" dt="2020-09-14T07:47:43.038" v="15263"/>
        <pc:sldMkLst>
          <pc:docMk/>
          <pc:sldMk cId="1132679146" sldId="261"/>
        </pc:sldMkLst>
        <pc:spChg chg="mod">
          <ac:chgData name="Tuur Muyldermans" userId="f39cb134-77ef-4f9c-93f9-4248898e97b5" providerId="ADAL" clId="{E7A4F1CD-A8C4-4A08-A7B6-7633588C2D87}" dt="2020-09-14T07:47:43.038" v="15263"/>
          <ac:spMkLst>
            <pc:docMk/>
            <pc:sldMk cId="1132679146" sldId="261"/>
            <ac:spMk id="2" creationId="{DAFB5AD0-B494-449A-9B63-30D06846FD4D}"/>
          </ac:spMkLst>
        </pc:spChg>
        <pc:spChg chg="mod">
          <ac:chgData name="Tuur Muyldermans" userId="f39cb134-77ef-4f9c-93f9-4248898e97b5" providerId="ADAL" clId="{E7A4F1CD-A8C4-4A08-A7B6-7633588C2D87}" dt="2020-09-14T07:47:43.038" v="15263"/>
          <ac:spMkLst>
            <pc:docMk/>
            <pc:sldMk cId="1132679146" sldId="261"/>
            <ac:spMk id="3" creationId="{7D87918B-A388-4258-9F4A-3A99A231E4F7}"/>
          </ac:spMkLst>
        </pc:spChg>
        <pc:spChg chg="mod">
          <ac:chgData name="Tuur Muyldermans" userId="f39cb134-77ef-4f9c-93f9-4248898e97b5" providerId="ADAL" clId="{E7A4F1CD-A8C4-4A08-A7B6-7633588C2D87}" dt="2020-09-14T07:47:43.038" v="15263"/>
          <ac:spMkLst>
            <pc:docMk/>
            <pc:sldMk cId="1132679146" sldId="261"/>
            <ac:spMk id="4" creationId="{56DAC614-72E3-4C72-9DD8-2F2F0F4B9F49}"/>
          </ac:spMkLst>
        </pc:spChg>
        <pc:picChg chg="mod">
          <ac:chgData name="Tuur Muyldermans" userId="f39cb134-77ef-4f9c-93f9-4248898e97b5" providerId="ADAL" clId="{E7A4F1CD-A8C4-4A08-A7B6-7633588C2D87}" dt="2020-09-14T07:47:43.038" v="15263"/>
          <ac:picMkLst>
            <pc:docMk/>
            <pc:sldMk cId="1132679146" sldId="261"/>
            <ac:picMk id="5" creationId="{6A4471E2-CDE9-467B-8A9E-9802E42E5C32}"/>
          </ac:picMkLst>
        </pc:picChg>
      </pc:sldChg>
      <pc:sldChg chg="modSp">
        <pc:chgData name="Tuur Muyldermans" userId="f39cb134-77ef-4f9c-93f9-4248898e97b5" providerId="ADAL" clId="{E7A4F1CD-A8C4-4A08-A7B6-7633588C2D87}" dt="2020-09-14T07:47:43.038" v="15263"/>
        <pc:sldMkLst>
          <pc:docMk/>
          <pc:sldMk cId="1706242754" sldId="262"/>
        </pc:sldMkLst>
        <pc:spChg chg="mod">
          <ac:chgData name="Tuur Muyldermans" userId="f39cb134-77ef-4f9c-93f9-4248898e97b5" providerId="ADAL" clId="{E7A4F1CD-A8C4-4A08-A7B6-7633588C2D87}" dt="2020-09-14T07:47:43.038" v="15263"/>
          <ac:spMkLst>
            <pc:docMk/>
            <pc:sldMk cId="1706242754" sldId="262"/>
            <ac:spMk id="3" creationId="{5B4B9854-E202-49B0-8CC4-075F29A03782}"/>
          </ac:spMkLst>
        </pc:spChg>
        <pc:spChg chg="mod">
          <ac:chgData name="Tuur Muyldermans" userId="f39cb134-77ef-4f9c-93f9-4248898e97b5" providerId="ADAL" clId="{E7A4F1CD-A8C4-4A08-A7B6-7633588C2D87}" dt="2020-09-14T07:47:43.038" v="15263"/>
          <ac:spMkLst>
            <pc:docMk/>
            <pc:sldMk cId="1706242754" sldId="262"/>
            <ac:spMk id="4"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5"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6"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7"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8"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9" creationId="{00000000-0000-0000-0000-000000000000}"/>
          </ac:spMkLst>
        </pc:spChg>
        <pc:spChg chg="mod">
          <ac:chgData name="Tuur Muyldermans" userId="f39cb134-77ef-4f9c-93f9-4248898e97b5" providerId="ADAL" clId="{E7A4F1CD-A8C4-4A08-A7B6-7633588C2D87}" dt="2020-09-14T07:47:43.038" v="15263"/>
          <ac:spMkLst>
            <pc:docMk/>
            <pc:sldMk cId="1706242754" sldId="262"/>
            <ac:spMk id="10" creationId="{FAE5C789-E9DD-41CE-9E66-80579C07FC24}"/>
          </ac:spMkLst>
        </pc:spChg>
        <pc:picChg chg="mod">
          <ac:chgData name="Tuur Muyldermans" userId="f39cb134-77ef-4f9c-93f9-4248898e97b5" providerId="ADAL" clId="{E7A4F1CD-A8C4-4A08-A7B6-7633588C2D87}" dt="2020-09-14T07:47:43.038" v="15263"/>
          <ac:picMkLst>
            <pc:docMk/>
            <pc:sldMk cId="1706242754" sldId="262"/>
            <ac:picMk id="2" creationId="{00000000-0000-0000-0000-000000000000}"/>
          </ac:picMkLst>
        </pc:picChg>
      </pc:sldChg>
      <pc:sldChg chg="modSp">
        <pc:chgData name="Tuur Muyldermans" userId="f39cb134-77ef-4f9c-93f9-4248898e97b5" providerId="ADAL" clId="{E7A4F1CD-A8C4-4A08-A7B6-7633588C2D87}" dt="2020-09-14T07:47:43.038" v="15263"/>
        <pc:sldMkLst>
          <pc:docMk/>
          <pc:sldMk cId="2394935653" sldId="263"/>
        </pc:sldMkLst>
        <pc:spChg chg="mod">
          <ac:chgData name="Tuur Muyldermans" userId="f39cb134-77ef-4f9c-93f9-4248898e97b5" providerId="ADAL" clId="{E7A4F1CD-A8C4-4A08-A7B6-7633588C2D87}" dt="2020-09-14T07:47:43.038" v="15263"/>
          <ac:spMkLst>
            <pc:docMk/>
            <pc:sldMk cId="2394935653" sldId="263"/>
            <ac:spMk id="3" creationId="{00000000-0000-0000-0000-000000000000}"/>
          </ac:spMkLst>
        </pc:spChg>
        <pc:spChg chg="mod">
          <ac:chgData name="Tuur Muyldermans" userId="f39cb134-77ef-4f9c-93f9-4248898e97b5" providerId="ADAL" clId="{E7A4F1CD-A8C4-4A08-A7B6-7633588C2D87}" dt="2020-09-14T07:47:43.038" v="15263"/>
          <ac:spMkLst>
            <pc:docMk/>
            <pc:sldMk cId="2394935653" sldId="263"/>
            <ac:spMk id="4" creationId="{00000000-0000-0000-0000-000000000000}"/>
          </ac:spMkLst>
        </pc:spChg>
        <pc:spChg chg="mod">
          <ac:chgData name="Tuur Muyldermans" userId="f39cb134-77ef-4f9c-93f9-4248898e97b5" providerId="ADAL" clId="{E7A4F1CD-A8C4-4A08-A7B6-7633588C2D87}" dt="2020-09-14T07:47:43.038" v="15263"/>
          <ac:spMkLst>
            <pc:docMk/>
            <pc:sldMk cId="2394935653" sldId="263"/>
            <ac:spMk id="5" creationId="{00000000-0000-0000-0000-000000000000}"/>
          </ac:spMkLst>
        </pc:spChg>
        <pc:spChg chg="mod">
          <ac:chgData name="Tuur Muyldermans" userId="f39cb134-77ef-4f9c-93f9-4248898e97b5" providerId="ADAL" clId="{E7A4F1CD-A8C4-4A08-A7B6-7633588C2D87}" dt="2020-09-14T07:47:43.038" v="15263"/>
          <ac:spMkLst>
            <pc:docMk/>
            <pc:sldMk cId="2394935653" sldId="263"/>
            <ac:spMk id="6" creationId="{00000000-0000-0000-0000-000000000000}"/>
          </ac:spMkLst>
        </pc:spChg>
        <pc:spChg chg="mod">
          <ac:chgData name="Tuur Muyldermans" userId="f39cb134-77ef-4f9c-93f9-4248898e97b5" providerId="ADAL" clId="{E7A4F1CD-A8C4-4A08-A7B6-7633588C2D87}" dt="2020-09-14T07:47:43.038" v="15263"/>
          <ac:spMkLst>
            <pc:docMk/>
            <pc:sldMk cId="2394935653" sldId="263"/>
            <ac:spMk id="8" creationId="{9162E6EB-AD56-44F5-BBCA-7AEC27635B38}"/>
          </ac:spMkLst>
        </pc:spChg>
        <pc:spChg chg="mod">
          <ac:chgData name="Tuur Muyldermans" userId="f39cb134-77ef-4f9c-93f9-4248898e97b5" providerId="ADAL" clId="{E7A4F1CD-A8C4-4A08-A7B6-7633588C2D87}" dt="2020-09-14T07:47:43.038" v="15263"/>
          <ac:spMkLst>
            <pc:docMk/>
            <pc:sldMk cId="2394935653" sldId="263"/>
            <ac:spMk id="9" creationId="{E5DDBD3C-1ADE-4519-A9F0-6CE94C463BE4}"/>
          </ac:spMkLst>
        </pc:spChg>
        <pc:picChg chg="mod">
          <ac:chgData name="Tuur Muyldermans" userId="f39cb134-77ef-4f9c-93f9-4248898e97b5" providerId="ADAL" clId="{E7A4F1CD-A8C4-4A08-A7B6-7633588C2D87}" dt="2020-09-14T07:47:43.038" v="15263"/>
          <ac:picMkLst>
            <pc:docMk/>
            <pc:sldMk cId="2394935653" sldId="263"/>
            <ac:picMk id="2" creationId="{00000000-0000-0000-0000-000000000000}"/>
          </ac:picMkLst>
        </pc:picChg>
        <pc:cxnChg chg="mod">
          <ac:chgData name="Tuur Muyldermans" userId="f39cb134-77ef-4f9c-93f9-4248898e97b5" providerId="ADAL" clId="{E7A4F1CD-A8C4-4A08-A7B6-7633588C2D87}" dt="2020-09-14T07:47:43.038" v="15263"/>
          <ac:cxnSpMkLst>
            <pc:docMk/>
            <pc:sldMk cId="2394935653" sldId="263"/>
            <ac:cxnSpMk id="7" creationId="{00000000-0000-0000-0000-000000000000}"/>
          </ac:cxnSpMkLst>
        </pc:cxnChg>
      </pc:sldChg>
      <pc:sldChg chg="modSp modNotes modNotesTx">
        <pc:chgData name="Tuur Muyldermans" userId="f39cb134-77ef-4f9c-93f9-4248898e97b5" providerId="ADAL" clId="{E7A4F1CD-A8C4-4A08-A7B6-7633588C2D87}" dt="2020-09-14T07:47:43.038" v="15263"/>
        <pc:sldMkLst>
          <pc:docMk/>
          <pc:sldMk cId="2530332879" sldId="265"/>
        </pc:sldMkLst>
        <pc:spChg chg="mod">
          <ac:chgData name="Tuur Muyldermans" userId="f39cb134-77ef-4f9c-93f9-4248898e97b5" providerId="ADAL" clId="{E7A4F1CD-A8C4-4A08-A7B6-7633588C2D87}" dt="2020-09-14T07:47:43.038" v="15263"/>
          <ac:spMkLst>
            <pc:docMk/>
            <pc:sldMk cId="2530332879" sldId="265"/>
            <ac:spMk id="2" creationId="{D4DF467A-193E-4CC3-8D41-E6A4489DF129}"/>
          </ac:spMkLst>
        </pc:spChg>
        <pc:spChg chg="mod">
          <ac:chgData name="Tuur Muyldermans" userId="f39cb134-77ef-4f9c-93f9-4248898e97b5" providerId="ADAL" clId="{E7A4F1CD-A8C4-4A08-A7B6-7633588C2D87}" dt="2020-09-14T07:47:43.038" v="15263"/>
          <ac:spMkLst>
            <pc:docMk/>
            <pc:sldMk cId="2530332879" sldId="265"/>
            <ac:spMk id="3" creationId="{32C00FD8-892A-49FD-8958-380B2FECF241}"/>
          </ac:spMkLst>
        </pc:spChg>
        <pc:graphicFrameChg chg="mod">
          <ac:chgData name="Tuur Muyldermans" userId="f39cb134-77ef-4f9c-93f9-4248898e97b5" providerId="ADAL" clId="{E7A4F1CD-A8C4-4A08-A7B6-7633588C2D87}" dt="2020-09-14T07:47:43.038" v="15263"/>
          <ac:graphicFrameMkLst>
            <pc:docMk/>
            <pc:sldMk cId="2530332879" sldId="265"/>
            <ac:graphicFrameMk id="5" creationId="{B63F5CF6-93ED-489D-A066-595613821991}"/>
          </ac:graphicFrameMkLst>
        </pc:graphicFrameChg>
      </pc:sldChg>
      <pc:sldChg chg="modSp modNotes modNotesTx">
        <pc:chgData name="Tuur Muyldermans" userId="f39cb134-77ef-4f9c-93f9-4248898e97b5" providerId="ADAL" clId="{E7A4F1CD-A8C4-4A08-A7B6-7633588C2D87}" dt="2020-09-14T07:47:43.038" v="15263"/>
        <pc:sldMkLst>
          <pc:docMk/>
          <pc:sldMk cId="963359795" sldId="266"/>
        </pc:sldMkLst>
        <pc:spChg chg="mod">
          <ac:chgData name="Tuur Muyldermans" userId="f39cb134-77ef-4f9c-93f9-4248898e97b5" providerId="ADAL" clId="{E7A4F1CD-A8C4-4A08-A7B6-7633588C2D87}" dt="2020-09-14T07:47:43.038" v="15263"/>
          <ac:spMkLst>
            <pc:docMk/>
            <pc:sldMk cId="963359795" sldId="266"/>
            <ac:spMk id="2" creationId="{DAFB5AD0-B494-449A-9B63-30D06846FD4D}"/>
          </ac:spMkLst>
        </pc:spChg>
        <pc:spChg chg="mod">
          <ac:chgData name="Tuur Muyldermans" userId="f39cb134-77ef-4f9c-93f9-4248898e97b5" providerId="ADAL" clId="{E7A4F1CD-A8C4-4A08-A7B6-7633588C2D87}" dt="2020-09-14T07:47:43.038" v="15263"/>
          <ac:spMkLst>
            <pc:docMk/>
            <pc:sldMk cId="963359795" sldId="266"/>
            <ac:spMk id="3" creationId="{7D87918B-A388-4258-9F4A-3A99A231E4F7}"/>
          </ac:spMkLst>
        </pc:spChg>
        <pc:spChg chg="mod">
          <ac:chgData name="Tuur Muyldermans" userId="f39cb134-77ef-4f9c-93f9-4248898e97b5" providerId="ADAL" clId="{E7A4F1CD-A8C4-4A08-A7B6-7633588C2D87}" dt="2020-09-14T07:47:43.038" v="15263"/>
          <ac:spMkLst>
            <pc:docMk/>
            <pc:sldMk cId="963359795" sldId="266"/>
            <ac:spMk id="5" creationId="{390E1229-A0DB-4958-A093-910F6DDD0763}"/>
          </ac:spMkLst>
        </pc:spChg>
        <pc:graphicFrameChg chg="mod">
          <ac:chgData name="Tuur Muyldermans" userId="f39cb134-77ef-4f9c-93f9-4248898e97b5" providerId="ADAL" clId="{E7A4F1CD-A8C4-4A08-A7B6-7633588C2D87}" dt="2020-09-14T07:47:43.038" v="15263"/>
          <ac:graphicFrameMkLst>
            <pc:docMk/>
            <pc:sldMk cId="963359795" sldId="266"/>
            <ac:graphicFrameMk id="4" creationId="{0D397E50-7D39-47CA-B14C-73147906085E}"/>
          </ac:graphicFrameMkLst>
        </pc:graphicFrameChg>
        <pc:picChg chg="mod">
          <ac:chgData name="Tuur Muyldermans" userId="f39cb134-77ef-4f9c-93f9-4248898e97b5" providerId="ADAL" clId="{E7A4F1CD-A8C4-4A08-A7B6-7633588C2D87}" dt="2020-09-14T07:47:43.038" v="15263"/>
          <ac:picMkLst>
            <pc:docMk/>
            <pc:sldMk cId="963359795" sldId="266"/>
            <ac:picMk id="6" creationId="{45100ACC-A4FA-4449-9051-A1DE5C28E531}"/>
          </ac:picMkLst>
        </pc:picChg>
      </pc:sldChg>
      <pc:sldChg chg="modSp modNotes">
        <pc:chgData name="Tuur Muyldermans" userId="f39cb134-77ef-4f9c-93f9-4248898e97b5" providerId="ADAL" clId="{E7A4F1CD-A8C4-4A08-A7B6-7633588C2D87}" dt="2020-09-14T07:47:43.038" v="15263"/>
        <pc:sldMkLst>
          <pc:docMk/>
          <pc:sldMk cId="2259491987" sldId="267"/>
        </pc:sldMkLst>
        <pc:spChg chg="mod">
          <ac:chgData name="Tuur Muyldermans" userId="f39cb134-77ef-4f9c-93f9-4248898e97b5" providerId="ADAL" clId="{E7A4F1CD-A8C4-4A08-A7B6-7633588C2D87}" dt="2020-09-14T07:47:43.038" v="15263"/>
          <ac:spMkLst>
            <pc:docMk/>
            <pc:sldMk cId="2259491987" sldId="267"/>
            <ac:spMk id="2" creationId="{DAFB5AD0-B494-449A-9B63-30D06846FD4D}"/>
          </ac:spMkLst>
        </pc:spChg>
        <pc:spChg chg="mod">
          <ac:chgData name="Tuur Muyldermans" userId="f39cb134-77ef-4f9c-93f9-4248898e97b5" providerId="ADAL" clId="{E7A4F1CD-A8C4-4A08-A7B6-7633588C2D87}" dt="2020-09-14T07:47:43.038" v="15263"/>
          <ac:spMkLst>
            <pc:docMk/>
            <pc:sldMk cId="2259491987" sldId="267"/>
            <ac:spMk id="3" creationId="{7D87918B-A388-4258-9F4A-3A99A231E4F7}"/>
          </ac:spMkLst>
        </pc:spChg>
        <pc:spChg chg="mod">
          <ac:chgData name="Tuur Muyldermans" userId="f39cb134-77ef-4f9c-93f9-4248898e97b5" providerId="ADAL" clId="{E7A4F1CD-A8C4-4A08-A7B6-7633588C2D87}" dt="2020-09-14T07:47:43.038" v="15263"/>
          <ac:spMkLst>
            <pc:docMk/>
            <pc:sldMk cId="2259491987" sldId="267"/>
            <ac:spMk id="5" creationId="{73EEA0D0-340F-411D-AF94-450C8E4B3912}"/>
          </ac:spMkLst>
        </pc:spChg>
        <pc:picChg chg="mod">
          <ac:chgData name="Tuur Muyldermans" userId="f39cb134-77ef-4f9c-93f9-4248898e97b5" providerId="ADAL" clId="{E7A4F1CD-A8C4-4A08-A7B6-7633588C2D87}" dt="2020-09-14T07:47:43.038" v="15263"/>
          <ac:picMkLst>
            <pc:docMk/>
            <pc:sldMk cId="2259491987" sldId="267"/>
            <ac:picMk id="4" creationId="{1CE3D214-AC1A-4544-A79B-D2505436612F}"/>
          </ac:picMkLst>
        </pc:picChg>
      </pc:sldChg>
      <pc:sldChg chg="modSp del">
        <pc:chgData name="Tuur Muyldermans" userId="f39cb134-77ef-4f9c-93f9-4248898e97b5" providerId="ADAL" clId="{E7A4F1CD-A8C4-4A08-A7B6-7633588C2D87}" dt="2020-09-14T07:59:30.265" v="15664" actId="47"/>
        <pc:sldMkLst>
          <pc:docMk/>
          <pc:sldMk cId="2101337921" sldId="268"/>
        </pc:sldMkLst>
        <pc:spChg chg="mod">
          <ac:chgData name="Tuur Muyldermans" userId="f39cb134-77ef-4f9c-93f9-4248898e97b5" providerId="ADAL" clId="{E7A4F1CD-A8C4-4A08-A7B6-7633588C2D87}" dt="2020-09-14T07:47:43.038" v="15263"/>
          <ac:spMkLst>
            <pc:docMk/>
            <pc:sldMk cId="2101337921" sldId="268"/>
            <ac:spMk id="2" creationId="{00000000-0000-0000-0000-000000000000}"/>
          </ac:spMkLst>
        </pc:spChg>
        <pc:spChg chg="mod">
          <ac:chgData name="Tuur Muyldermans" userId="f39cb134-77ef-4f9c-93f9-4248898e97b5" providerId="ADAL" clId="{E7A4F1CD-A8C4-4A08-A7B6-7633588C2D87}" dt="2020-09-14T07:47:43.038" v="15263"/>
          <ac:spMkLst>
            <pc:docMk/>
            <pc:sldMk cId="2101337921" sldId="268"/>
            <ac:spMk id="8" creationId="{00000000-0000-0000-0000-000000000000}"/>
          </ac:spMkLst>
        </pc:spChg>
        <pc:spChg chg="mod">
          <ac:chgData name="Tuur Muyldermans" userId="f39cb134-77ef-4f9c-93f9-4248898e97b5" providerId="ADAL" clId="{E7A4F1CD-A8C4-4A08-A7B6-7633588C2D87}" dt="2020-09-14T07:47:43.038" v="15263"/>
          <ac:spMkLst>
            <pc:docMk/>
            <pc:sldMk cId="2101337921" sldId="268"/>
            <ac:spMk id="9" creationId="{3026A851-C6A0-4429-BC03-A74ABAC00A38}"/>
          </ac:spMkLst>
        </pc:spChg>
        <pc:picChg chg="mod">
          <ac:chgData name="Tuur Muyldermans" userId="f39cb134-77ef-4f9c-93f9-4248898e97b5" providerId="ADAL" clId="{E7A4F1CD-A8C4-4A08-A7B6-7633588C2D87}" dt="2020-09-14T07:47:43.038" v="15263"/>
          <ac:picMkLst>
            <pc:docMk/>
            <pc:sldMk cId="2101337921" sldId="268"/>
            <ac:picMk id="3" creationId="{00000000-0000-0000-0000-000000000000}"/>
          </ac:picMkLst>
        </pc:picChg>
        <pc:picChg chg="mod">
          <ac:chgData name="Tuur Muyldermans" userId="f39cb134-77ef-4f9c-93f9-4248898e97b5" providerId="ADAL" clId="{E7A4F1CD-A8C4-4A08-A7B6-7633588C2D87}" dt="2020-09-14T07:47:43.038" v="15263"/>
          <ac:picMkLst>
            <pc:docMk/>
            <pc:sldMk cId="2101337921" sldId="268"/>
            <ac:picMk id="4" creationId="{00000000-0000-0000-0000-000000000000}"/>
          </ac:picMkLst>
        </pc:picChg>
        <pc:cxnChg chg="mod">
          <ac:chgData name="Tuur Muyldermans" userId="f39cb134-77ef-4f9c-93f9-4248898e97b5" providerId="ADAL" clId="{E7A4F1CD-A8C4-4A08-A7B6-7633588C2D87}" dt="2020-09-14T07:47:43.038" v="15263"/>
          <ac:cxnSpMkLst>
            <pc:docMk/>
            <pc:sldMk cId="2101337921" sldId="268"/>
            <ac:cxnSpMk id="5" creationId="{00000000-0000-0000-0000-000000000000}"/>
          </ac:cxnSpMkLst>
        </pc:cxnChg>
        <pc:cxnChg chg="mod">
          <ac:chgData name="Tuur Muyldermans" userId="f39cb134-77ef-4f9c-93f9-4248898e97b5" providerId="ADAL" clId="{E7A4F1CD-A8C4-4A08-A7B6-7633588C2D87}" dt="2020-09-14T07:47:43.038" v="15263"/>
          <ac:cxnSpMkLst>
            <pc:docMk/>
            <pc:sldMk cId="2101337921" sldId="268"/>
            <ac:cxnSpMk id="6" creationId="{00000000-0000-0000-0000-000000000000}"/>
          </ac:cxnSpMkLst>
        </pc:cxnChg>
        <pc:cxnChg chg="mod">
          <ac:chgData name="Tuur Muyldermans" userId="f39cb134-77ef-4f9c-93f9-4248898e97b5" providerId="ADAL" clId="{E7A4F1CD-A8C4-4A08-A7B6-7633588C2D87}" dt="2020-09-14T07:47:43.038" v="15263"/>
          <ac:cxnSpMkLst>
            <pc:docMk/>
            <pc:sldMk cId="2101337921" sldId="268"/>
            <ac:cxnSpMk id="7" creationId="{00000000-0000-0000-0000-000000000000}"/>
          </ac:cxnSpMkLst>
        </pc:cxnChg>
      </pc:sldChg>
      <pc:sldChg chg="addSp delSp modSp mod modNotes modNotesTx">
        <pc:chgData name="Tuur Muyldermans" userId="f39cb134-77ef-4f9c-93f9-4248898e97b5" providerId="ADAL" clId="{E7A4F1CD-A8C4-4A08-A7B6-7633588C2D87}" dt="2020-09-14T07:47:43.038" v="15263"/>
        <pc:sldMkLst>
          <pc:docMk/>
          <pc:sldMk cId="2601306828" sldId="269"/>
        </pc:sldMkLst>
        <pc:spChg chg="mod">
          <ac:chgData name="Tuur Muyldermans" userId="f39cb134-77ef-4f9c-93f9-4248898e97b5" providerId="ADAL" clId="{E7A4F1CD-A8C4-4A08-A7B6-7633588C2D87}" dt="2020-09-14T07:47:43.038" v="15263"/>
          <ac:spMkLst>
            <pc:docMk/>
            <pc:sldMk cId="2601306828" sldId="269"/>
            <ac:spMk id="3" creationId="{7D87918B-A388-4258-9F4A-3A99A231E4F7}"/>
          </ac:spMkLst>
        </pc:spChg>
        <pc:spChg chg="mod">
          <ac:chgData name="Tuur Muyldermans" userId="f39cb134-77ef-4f9c-93f9-4248898e97b5" providerId="ADAL" clId="{E7A4F1CD-A8C4-4A08-A7B6-7633588C2D87}" dt="2020-09-14T07:47:43.038" v="15263"/>
          <ac:spMkLst>
            <pc:docMk/>
            <pc:sldMk cId="2601306828" sldId="269"/>
            <ac:spMk id="4" creationId="{A6BB1BDB-D276-450A-BFDA-8E8658A390A0}"/>
          </ac:spMkLst>
        </pc:spChg>
        <pc:spChg chg="add del mod">
          <ac:chgData name="Tuur Muyldermans" userId="f39cb134-77ef-4f9c-93f9-4248898e97b5" providerId="ADAL" clId="{E7A4F1CD-A8C4-4A08-A7B6-7633588C2D87}" dt="2020-09-14T07:38:36.616" v="15227"/>
          <ac:spMkLst>
            <pc:docMk/>
            <pc:sldMk cId="2601306828" sldId="269"/>
            <ac:spMk id="6" creationId="{3864AC0F-1603-4FC4-B5B9-E761F773F3CC}"/>
          </ac:spMkLst>
        </pc:spChg>
        <pc:spChg chg="add del mod">
          <ac:chgData name="Tuur Muyldermans" userId="f39cb134-77ef-4f9c-93f9-4248898e97b5" providerId="ADAL" clId="{E7A4F1CD-A8C4-4A08-A7B6-7633588C2D87}" dt="2020-09-14T07:47:43.038" v="15263"/>
          <ac:spMkLst>
            <pc:docMk/>
            <pc:sldMk cId="2601306828" sldId="269"/>
            <ac:spMk id="14" creationId="{B6EF3875-5C1D-4361-A05E-45020EEFF238}"/>
          </ac:spMkLst>
        </pc:spChg>
        <pc:picChg chg="mod">
          <ac:chgData name="Tuur Muyldermans" userId="f39cb134-77ef-4f9c-93f9-4248898e97b5" providerId="ADAL" clId="{E7A4F1CD-A8C4-4A08-A7B6-7633588C2D87}" dt="2020-09-14T07:47:43.038" v="15263"/>
          <ac:picMkLst>
            <pc:docMk/>
            <pc:sldMk cId="2601306828" sldId="269"/>
            <ac:picMk id="2" creationId="{FEF98841-CEE3-4D82-8A12-E7971D463E46}"/>
          </ac:picMkLst>
        </pc:picChg>
      </pc:sldChg>
      <pc:sldChg chg="modSp ord modNotes modNotesTx">
        <pc:chgData name="Tuur Muyldermans" userId="f39cb134-77ef-4f9c-93f9-4248898e97b5" providerId="ADAL" clId="{E7A4F1CD-A8C4-4A08-A7B6-7633588C2D87}" dt="2020-09-14T07:47:43.038" v="15263"/>
        <pc:sldMkLst>
          <pc:docMk/>
          <pc:sldMk cId="900358147" sldId="270"/>
        </pc:sldMkLst>
        <pc:spChg chg="mod">
          <ac:chgData name="Tuur Muyldermans" userId="f39cb134-77ef-4f9c-93f9-4248898e97b5" providerId="ADAL" clId="{E7A4F1CD-A8C4-4A08-A7B6-7633588C2D87}" dt="2020-09-14T07:47:43.038" v="15263"/>
          <ac:spMkLst>
            <pc:docMk/>
            <pc:sldMk cId="900358147" sldId="270"/>
            <ac:spMk id="2" creationId="{F9816B9A-0B45-4FAB-8B3E-F65946F7E3BA}"/>
          </ac:spMkLst>
        </pc:spChg>
        <pc:spChg chg="mod">
          <ac:chgData name="Tuur Muyldermans" userId="f39cb134-77ef-4f9c-93f9-4248898e97b5" providerId="ADAL" clId="{E7A4F1CD-A8C4-4A08-A7B6-7633588C2D87}" dt="2020-09-14T07:47:43.038" v="15263"/>
          <ac:spMkLst>
            <pc:docMk/>
            <pc:sldMk cId="900358147" sldId="270"/>
            <ac:spMk id="3" creationId="{1427075A-AF60-43D7-A961-D72D8E4199AB}"/>
          </ac:spMkLst>
        </pc:spChg>
        <pc:spChg chg="mod">
          <ac:chgData name="Tuur Muyldermans" userId="f39cb134-77ef-4f9c-93f9-4248898e97b5" providerId="ADAL" clId="{E7A4F1CD-A8C4-4A08-A7B6-7633588C2D87}" dt="2020-09-14T07:47:43.038" v="15263"/>
          <ac:spMkLst>
            <pc:docMk/>
            <pc:sldMk cId="900358147" sldId="270"/>
            <ac:spMk id="4" creationId="{C8673C0E-6D0B-4061-8A3D-FC077ECB1F03}"/>
          </ac:spMkLst>
        </pc:spChg>
        <pc:picChg chg="mod">
          <ac:chgData name="Tuur Muyldermans" userId="f39cb134-77ef-4f9c-93f9-4248898e97b5" providerId="ADAL" clId="{E7A4F1CD-A8C4-4A08-A7B6-7633588C2D87}" dt="2020-09-14T07:47:43.038" v="15263"/>
          <ac:picMkLst>
            <pc:docMk/>
            <pc:sldMk cId="900358147" sldId="270"/>
            <ac:picMk id="5" creationId="{E37B7343-5894-48FD-8115-4F5BB7B4D3A9}"/>
          </ac:picMkLst>
        </pc:picChg>
      </pc:sldChg>
      <pc:sldChg chg="modSp modNotes">
        <pc:chgData name="Tuur Muyldermans" userId="f39cb134-77ef-4f9c-93f9-4248898e97b5" providerId="ADAL" clId="{E7A4F1CD-A8C4-4A08-A7B6-7633588C2D87}" dt="2020-09-14T07:47:43.038" v="15263"/>
        <pc:sldMkLst>
          <pc:docMk/>
          <pc:sldMk cId="585051334" sldId="272"/>
        </pc:sldMkLst>
        <pc:spChg chg="mod">
          <ac:chgData name="Tuur Muyldermans" userId="f39cb134-77ef-4f9c-93f9-4248898e97b5" providerId="ADAL" clId="{E7A4F1CD-A8C4-4A08-A7B6-7633588C2D87}" dt="2020-09-14T07:47:43.038" v="15263"/>
          <ac:spMkLst>
            <pc:docMk/>
            <pc:sldMk cId="585051334" sldId="272"/>
            <ac:spMk id="2" creationId="{CAF16D76-DB0B-46DB-B361-6B8BAC6247E0}"/>
          </ac:spMkLst>
        </pc:spChg>
        <pc:spChg chg="mod">
          <ac:chgData name="Tuur Muyldermans" userId="f39cb134-77ef-4f9c-93f9-4248898e97b5" providerId="ADAL" clId="{E7A4F1CD-A8C4-4A08-A7B6-7633588C2D87}" dt="2020-09-14T07:47:43.038" v="15263"/>
          <ac:spMkLst>
            <pc:docMk/>
            <pc:sldMk cId="585051334" sldId="272"/>
            <ac:spMk id="3" creationId="{F57F9502-FF88-4589-BDB4-251329E15E3C}"/>
          </ac:spMkLst>
        </pc:spChg>
        <pc:spChg chg="mod">
          <ac:chgData name="Tuur Muyldermans" userId="f39cb134-77ef-4f9c-93f9-4248898e97b5" providerId="ADAL" clId="{E7A4F1CD-A8C4-4A08-A7B6-7633588C2D87}" dt="2020-09-14T07:47:43.038" v="15263"/>
          <ac:spMkLst>
            <pc:docMk/>
            <pc:sldMk cId="585051334" sldId="272"/>
            <ac:spMk id="5" creationId="{8C4EDCAA-B287-4331-A4F0-FFC398CA868A}"/>
          </ac:spMkLst>
        </pc:spChg>
        <pc:picChg chg="mod">
          <ac:chgData name="Tuur Muyldermans" userId="f39cb134-77ef-4f9c-93f9-4248898e97b5" providerId="ADAL" clId="{E7A4F1CD-A8C4-4A08-A7B6-7633588C2D87}" dt="2020-09-14T07:47:43.038" v="15263"/>
          <ac:picMkLst>
            <pc:docMk/>
            <pc:sldMk cId="585051334" sldId="272"/>
            <ac:picMk id="4" creationId="{0B70CFF9-9509-41C9-8996-0A69B8636FD0}"/>
          </ac:picMkLst>
        </pc:picChg>
        <pc:picChg chg="mod">
          <ac:chgData name="Tuur Muyldermans" userId="f39cb134-77ef-4f9c-93f9-4248898e97b5" providerId="ADAL" clId="{E7A4F1CD-A8C4-4A08-A7B6-7633588C2D87}" dt="2020-09-14T07:47:43.038" v="15263"/>
          <ac:picMkLst>
            <pc:docMk/>
            <pc:sldMk cId="585051334" sldId="272"/>
            <ac:picMk id="6" creationId="{D164E7C2-F336-459C-A937-D5AC3064B8BB}"/>
          </ac:picMkLst>
        </pc:picChg>
      </pc:sldChg>
      <pc:sldChg chg="modSp mod modNotes">
        <pc:chgData name="Tuur Muyldermans" userId="f39cb134-77ef-4f9c-93f9-4248898e97b5" providerId="ADAL" clId="{E7A4F1CD-A8C4-4A08-A7B6-7633588C2D87}" dt="2020-09-14T07:47:43.038" v="15263"/>
        <pc:sldMkLst>
          <pc:docMk/>
          <pc:sldMk cId="2985066154" sldId="273"/>
        </pc:sldMkLst>
        <pc:spChg chg="mod">
          <ac:chgData name="Tuur Muyldermans" userId="f39cb134-77ef-4f9c-93f9-4248898e97b5" providerId="ADAL" clId="{E7A4F1CD-A8C4-4A08-A7B6-7633588C2D87}" dt="2020-09-14T07:47:43.038" v="15263"/>
          <ac:spMkLst>
            <pc:docMk/>
            <pc:sldMk cId="2985066154" sldId="273"/>
            <ac:spMk id="2" creationId="{7598754C-D4C2-4D05-87FB-900E4546EC6C}"/>
          </ac:spMkLst>
        </pc:spChg>
        <pc:spChg chg="mod">
          <ac:chgData name="Tuur Muyldermans" userId="f39cb134-77ef-4f9c-93f9-4248898e97b5" providerId="ADAL" clId="{E7A4F1CD-A8C4-4A08-A7B6-7633588C2D87}" dt="2020-09-14T07:47:43.038" v="15263"/>
          <ac:spMkLst>
            <pc:docMk/>
            <pc:sldMk cId="2985066154" sldId="273"/>
            <ac:spMk id="3" creationId="{DFC1182C-63FB-43DF-9106-FF47351A10E0}"/>
          </ac:spMkLst>
        </pc:spChg>
        <pc:spChg chg="mod">
          <ac:chgData name="Tuur Muyldermans" userId="f39cb134-77ef-4f9c-93f9-4248898e97b5" providerId="ADAL" clId="{E7A4F1CD-A8C4-4A08-A7B6-7633588C2D87}" dt="2020-09-14T07:47:43.038" v="15263"/>
          <ac:spMkLst>
            <pc:docMk/>
            <pc:sldMk cId="2985066154" sldId="273"/>
            <ac:spMk id="5" creationId="{85D8E182-2772-4C0C-9E3B-F7AC410D9490}"/>
          </ac:spMkLst>
        </pc:spChg>
        <pc:picChg chg="mod">
          <ac:chgData name="Tuur Muyldermans" userId="f39cb134-77ef-4f9c-93f9-4248898e97b5" providerId="ADAL" clId="{E7A4F1CD-A8C4-4A08-A7B6-7633588C2D87}" dt="2020-09-14T07:47:43.038" v="15263"/>
          <ac:picMkLst>
            <pc:docMk/>
            <pc:sldMk cId="2985066154" sldId="273"/>
            <ac:picMk id="4" creationId="{CE75738E-A860-497F-8DF6-5B35E3BDD794}"/>
          </ac:picMkLst>
        </pc:picChg>
      </pc:sldChg>
      <pc:sldChg chg="modSp mod modNotes">
        <pc:chgData name="Tuur Muyldermans" userId="f39cb134-77ef-4f9c-93f9-4248898e97b5" providerId="ADAL" clId="{E7A4F1CD-A8C4-4A08-A7B6-7633588C2D87}" dt="2020-09-14T07:47:43.038" v="15263"/>
        <pc:sldMkLst>
          <pc:docMk/>
          <pc:sldMk cId="3636047355" sldId="274"/>
        </pc:sldMkLst>
        <pc:spChg chg="mod">
          <ac:chgData name="Tuur Muyldermans" userId="f39cb134-77ef-4f9c-93f9-4248898e97b5" providerId="ADAL" clId="{E7A4F1CD-A8C4-4A08-A7B6-7633588C2D87}" dt="2020-09-14T07:47:43.038" v="15263"/>
          <ac:spMkLst>
            <pc:docMk/>
            <pc:sldMk cId="3636047355" sldId="274"/>
            <ac:spMk id="2" creationId="{EDCE9CBC-252F-4359-8293-342A965CC908}"/>
          </ac:spMkLst>
        </pc:spChg>
        <pc:spChg chg="mod">
          <ac:chgData name="Tuur Muyldermans" userId="f39cb134-77ef-4f9c-93f9-4248898e97b5" providerId="ADAL" clId="{E7A4F1CD-A8C4-4A08-A7B6-7633588C2D87}" dt="2020-09-14T07:47:43.038" v="15263"/>
          <ac:spMkLst>
            <pc:docMk/>
            <pc:sldMk cId="3636047355" sldId="274"/>
            <ac:spMk id="3" creationId="{B45B272D-77F3-4E66-9847-2FA01BCAACCD}"/>
          </ac:spMkLst>
        </pc:spChg>
        <pc:spChg chg="mod">
          <ac:chgData name="Tuur Muyldermans" userId="f39cb134-77ef-4f9c-93f9-4248898e97b5" providerId="ADAL" clId="{E7A4F1CD-A8C4-4A08-A7B6-7633588C2D87}" dt="2020-09-14T07:47:43.038" v="15263"/>
          <ac:spMkLst>
            <pc:docMk/>
            <pc:sldMk cId="3636047355" sldId="274"/>
            <ac:spMk id="5" creationId="{EC8B681E-EFF8-4FE3-BF7D-5564715B6528}"/>
          </ac:spMkLst>
        </pc:spChg>
        <pc:picChg chg="mod">
          <ac:chgData name="Tuur Muyldermans" userId="f39cb134-77ef-4f9c-93f9-4248898e97b5" providerId="ADAL" clId="{E7A4F1CD-A8C4-4A08-A7B6-7633588C2D87}" dt="2020-09-14T07:47:43.038" v="15263"/>
          <ac:picMkLst>
            <pc:docMk/>
            <pc:sldMk cId="3636047355" sldId="274"/>
            <ac:picMk id="4" creationId="{FDBCDA27-A8DA-4E4E-BFC0-F48D42BCEF8A}"/>
          </ac:picMkLst>
        </pc:picChg>
      </pc:sldChg>
      <pc:sldChg chg="modSp mod modNotes modNotesTx">
        <pc:chgData name="Tuur Muyldermans" userId="f39cb134-77ef-4f9c-93f9-4248898e97b5" providerId="ADAL" clId="{E7A4F1CD-A8C4-4A08-A7B6-7633588C2D87}" dt="2020-09-14T07:47:43.038" v="15263"/>
        <pc:sldMkLst>
          <pc:docMk/>
          <pc:sldMk cId="2075895904" sldId="275"/>
        </pc:sldMkLst>
        <pc:spChg chg="mod">
          <ac:chgData name="Tuur Muyldermans" userId="f39cb134-77ef-4f9c-93f9-4248898e97b5" providerId="ADAL" clId="{E7A4F1CD-A8C4-4A08-A7B6-7633588C2D87}" dt="2020-09-14T07:47:43.038" v="15263"/>
          <ac:spMkLst>
            <pc:docMk/>
            <pc:sldMk cId="2075895904" sldId="275"/>
            <ac:spMk id="2" creationId="{9604F3D1-0EE7-4A0A-BCE0-6596F5136908}"/>
          </ac:spMkLst>
        </pc:spChg>
        <pc:spChg chg="mod">
          <ac:chgData name="Tuur Muyldermans" userId="f39cb134-77ef-4f9c-93f9-4248898e97b5" providerId="ADAL" clId="{E7A4F1CD-A8C4-4A08-A7B6-7633588C2D87}" dt="2020-09-14T07:47:43.038" v="15263"/>
          <ac:spMkLst>
            <pc:docMk/>
            <pc:sldMk cId="2075895904" sldId="275"/>
            <ac:spMk id="3" creationId="{A4E65B49-1B36-492D-8756-12AFE3406F08}"/>
          </ac:spMkLst>
        </pc:spChg>
        <pc:spChg chg="mod">
          <ac:chgData name="Tuur Muyldermans" userId="f39cb134-77ef-4f9c-93f9-4248898e97b5" providerId="ADAL" clId="{E7A4F1CD-A8C4-4A08-A7B6-7633588C2D87}" dt="2020-09-14T07:47:43.038" v="15263"/>
          <ac:spMkLst>
            <pc:docMk/>
            <pc:sldMk cId="2075895904" sldId="275"/>
            <ac:spMk id="4" creationId="{A0F2633C-4CBC-4755-8431-CC80DCFFC13E}"/>
          </ac:spMkLst>
        </pc:spChg>
      </pc:sldChg>
      <pc:sldChg chg="modSp modNotes">
        <pc:chgData name="Tuur Muyldermans" userId="f39cb134-77ef-4f9c-93f9-4248898e97b5" providerId="ADAL" clId="{E7A4F1CD-A8C4-4A08-A7B6-7633588C2D87}" dt="2020-09-14T07:47:43.038" v="15263"/>
        <pc:sldMkLst>
          <pc:docMk/>
          <pc:sldMk cId="2994016653" sldId="276"/>
        </pc:sldMkLst>
        <pc:spChg chg="mod">
          <ac:chgData name="Tuur Muyldermans" userId="f39cb134-77ef-4f9c-93f9-4248898e97b5" providerId="ADAL" clId="{E7A4F1CD-A8C4-4A08-A7B6-7633588C2D87}" dt="2020-09-14T07:47:43.038" v="15263"/>
          <ac:spMkLst>
            <pc:docMk/>
            <pc:sldMk cId="2994016653" sldId="276"/>
            <ac:spMk id="2" creationId="{F8061761-01A4-4755-8D50-68C6F300DB3E}"/>
          </ac:spMkLst>
        </pc:spChg>
        <pc:spChg chg="mod">
          <ac:chgData name="Tuur Muyldermans" userId="f39cb134-77ef-4f9c-93f9-4248898e97b5" providerId="ADAL" clId="{E7A4F1CD-A8C4-4A08-A7B6-7633588C2D87}" dt="2020-09-14T07:47:43.038" v="15263"/>
          <ac:spMkLst>
            <pc:docMk/>
            <pc:sldMk cId="2994016653" sldId="276"/>
            <ac:spMk id="3" creationId="{D21DFFE8-FD76-4A29-B611-BAE60CE26F64}"/>
          </ac:spMkLst>
        </pc:spChg>
        <pc:spChg chg="mod">
          <ac:chgData name="Tuur Muyldermans" userId="f39cb134-77ef-4f9c-93f9-4248898e97b5" providerId="ADAL" clId="{E7A4F1CD-A8C4-4A08-A7B6-7633588C2D87}" dt="2020-09-14T07:47:43.038" v="15263"/>
          <ac:spMkLst>
            <pc:docMk/>
            <pc:sldMk cId="2994016653" sldId="276"/>
            <ac:spMk id="5" creationId="{86D99CBF-54C2-486C-BEA1-B18F2671F2D6}"/>
          </ac:spMkLst>
        </pc:spChg>
        <pc:picChg chg="mod">
          <ac:chgData name="Tuur Muyldermans" userId="f39cb134-77ef-4f9c-93f9-4248898e97b5" providerId="ADAL" clId="{E7A4F1CD-A8C4-4A08-A7B6-7633588C2D87}" dt="2020-09-14T07:47:43.038" v="15263"/>
          <ac:picMkLst>
            <pc:docMk/>
            <pc:sldMk cId="2994016653" sldId="276"/>
            <ac:picMk id="4" creationId="{D10E47E7-125B-44F8-93EC-A1BC033C538C}"/>
          </ac:picMkLst>
        </pc:picChg>
      </pc:sldChg>
      <pc:sldChg chg="modSp">
        <pc:chgData name="Tuur Muyldermans" userId="f39cb134-77ef-4f9c-93f9-4248898e97b5" providerId="ADAL" clId="{E7A4F1CD-A8C4-4A08-A7B6-7633588C2D87}" dt="2020-09-14T07:47:43.038" v="15263"/>
        <pc:sldMkLst>
          <pc:docMk/>
          <pc:sldMk cId="2494570722" sldId="277"/>
        </pc:sldMkLst>
        <pc:spChg chg="mod">
          <ac:chgData name="Tuur Muyldermans" userId="f39cb134-77ef-4f9c-93f9-4248898e97b5" providerId="ADAL" clId="{E7A4F1CD-A8C4-4A08-A7B6-7633588C2D87}" dt="2020-09-14T07:47:43.038" v="15263"/>
          <ac:spMkLst>
            <pc:docMk/>
            <pc:sldMk cId="2494570722" sldId="277"/>
            <ac:spMk id="2" creationId="{F95E10F1-2ACB-4644-AB8A-784BF63D28A7}"/>
          </ac:spMkLst>
        </pc:spChg>
        <pc:spChg chg="mod">
          <ac:chgData name="Tuur Muyldermans" userId="f39cb134-77ef-4f9c-93f9-4248898e97b5" providerId="ADAL" clId="{E7A4F1CD-A8C4-4A08-A7B6-7633588C2D87}" dt="2020-09-14T07:47:43.038" v="15263"/>
          <ac:spMkLst>
            <pc:docMk/>
            <pc:sldMk cId="2494570722" sldId="277"/>
            <ac:spMk id="3" creationId="{5DA0117F-2026-4A86-B40D-47CFE8FBA211}"/>
          </ac:spMkLst>
        </pc:spChg>
        <pc:spChg chg="mod">
          <ac:chgData name="Tuur Muyldermans" userId="f39cb134-77ef-4f9c-93f9-4248898e97b5" providerId="ADAL" clId="{E7A4F1CD-A8C4-4A08-A7B6-7633588C2D87}" dt="2020-09-14T07:47:43.038" v="15263"/>
          <ac:spMkLst>
            <pc:docMk/>
            <pc:sldMk cId="2494570722" sldId="277"/>
            <ac:spMk id="4" creationId="{58CA0253-26D0-438B-B7FD-D3B04E28C504}"/>
          </ac:spMkLst>
        </pc:spChg>
      </pc:sldChg>
      <pc:sldChg chg="modSp modNotes">
        <pc:chgData name="Tuur Muyldermans" userId="f39cb134-77ef-4f9c-93f9-4248898e97b5" providerId="ADAL" clId="{E7A4F1CD-A8C4-4A08-A7B6-7633588C2D87}" dt="2020-09-14T07:47:43.038" v="15263"/>
        <pc:sldMkLst>
          <pc:docMk/>
          <pc:sldMk cId="4070207772" sldId="278"/>
        </pc:sldMkLst>
        <pc:spChg chg="mod">
          <ac:chgData name="Tuur Muyldermans" userId="f39cb134-77ef-4f9c-93f9-4248898e97b5" providerId="ADAL" clId="{E7A4F1CD-A8C4-4A08-A7B6-7633588C2D87}" dt="2020-09-14T07:47:43.038" v="15263"/>
          <ac:spMkLst>
            <pc:docMk/>
            <pc:sldMk cId="4070207772" sldId="278"/>
            <ac:spMk id="2" creationId="{B63CA0CA-7258-4433-A4B0-56E1A99BBA41}"/>
          </ac:spMkLst>
        </pc:spChg>
        <pc:spChg chg="mod">
          <ac:chgData name="Tuur Muyldermans" userId="f39cb134-77ef-4f9c-93f9-4248898e97b5" providerId="ADAL" clId="{E7A4F1CD-A8C4-4A08-A7B6-7633588C2D87}" dt="2020-09-14T07:47:43.038" v="15263"/>
          <ac:spMkLst>
            <pc:docMk/>
            <pc:sldMk cId="4070207772" sldId="278"/>
            <ac:spMk id="3" creationId="{04F49E63-BAA7-4B38-A435-58638BF03B21}"/>
          </ac:spMkLst>
        </pc:spChg>
        <pc:spChg chg="mod">
          <ac:chgData name="Tuur Muyldermans" userId="f39cb134-77ef-4f9c-93f9-4248898e97b5" providerId="ADAL" clId="{E7A4F1CD-A8C4-4A08-A7B6-7633588C2D87}" dt="2020-09-14T07:47:43.038" v="15263"/>
          <ac:spMkLst>
            <pc:docMk/>
            <pc:sldMk cId="4070207772" sldId="278"/>
            <ac:spMk id="4" creationId="{237CB296-A23E-4075-A0E5-FA6BBCAB4013}"/>
          </ac:spMkLst>
        </pc:spChg>
      </pc:sldChg>
      <pc:sldChg chg="modSp add">
        <pc:chgData name="Tuur Muyldermans" userId="f39cb134-77ef-4f9c-93f9-4248898e97b5" providerId="ADAL" clId="{E7A4F1CD-A8C4-4A08-A7B6-7633588C2D87}" dt="2020-09-14T07:47:43.038" v="15263"/>
        <pc:sldMkLst>
          <pc:docMk/>
          <pc:sldMk cId="2832102195" sldId="279"/>
        </pc:sldMkLst>
        <pc:spChg chg="mod">
          <ac:chgData name="Tuur Muyldermans" userId="f39cb134-77ef-4f9c-93f9-4248898e97b5" providerId="ADAL" clId="{E7A4F1CD-A8C4-4A08-A7B6-7633588C2D87}" dt="2020-09-14T07:47:43.038" v="15263"/>
          <ac:spMkLst>
            <pc:docMk/>
            <pc:sldMk cId="2832102195" sldId="279"/>
            <ac:spMk id="2" creationId="{00000000-0000-0000-0000-000000000000}"/>
          </ac:spMkLst>
        </pc:spChg>
        <pc:spChg chg="mod">
          <ac:chgData name="Tuur Muyldermans" userId="f39cb134-77ef-4f9c-93f9-4248898e97b5" providerId="ADAL" clId="{E7A4F1CD-A8C4-4A08-A7B6-7633588C2D87}" dt="2020-09-14T07:47:43.038" v="15263"/>
          <ac:spMkLst>
            <pc:docMk/>
            <pc:sldMk cId="2832102195" sldId="279"/>
            <ac:spMk id="8" creationId="{00000000-0000-0000-0000-000000000000}"/>
          </ac:spMkLst>
        </pc:spChg>
        <pc:picChg chg="mod">
          <ac:chgData name="Tuur Muyldermans" userId="f39cb134-77ef-4f9c-93f9-4248898e97b5" providerId="ADAL" clId="{E7A4F1CD-A8C4-4A08-A7B6-7633588C2D87}" dt="2020-09-14T07:47:43.038" v="15263"/>
          <ac:picMkLst>
            <pc:docMk/>
            <pc:sldMk cId="2832102195" sldId="279"/>
            <ac:picMk id="3" creationId="{00000000-0000-0000-0000-000000000000}"/>
          </ac:picMkLst>
        </pc:picChg>
        <pc:picChg chg="mod">
          <ac:chgData name="Tuur Muyldermans" userId="f39cb134-77ef-4f9c-93f9-4248898e97b5" providerId="ADAL" clId="{E7A4F1CD-A8C4-4A08-A7B6-7633588C2D87}" dt="2020-09-14T07:47:43.038" v="15263"/>
          <ac:picMkLst>
            <pc:docMk/>
            <pc:sldMk cId="2832102195" sldId="279"/>
            <ac:picMk id="4" creationId="{00000000-0000-0000-0000-000000000000}"/>
          </ac:picMkLst>
        </pc:picChg>
        <pc:cxnChg chg="mod">
          <ac:chgData name="Tuur Muyldermans" userId="f39cb134-77ef-4f9c-93f9-4248898e97b5" providerId="ADAL" clId="{E7A4F1CD-A8C4-4A08-A7B6-7633588C2D87}" dt="2020-09-14T07:47:43.038" v="15263"/>
          <ac:cxnSpMkLst>
            <pc:docMk/>
            <pc:sldMk cId="2832102195" sldId="279"/>
            <ac:cxnSpMk id="5" creationId="{00000000-0000-0000-0000-000000000000}"/>
          </ac:cxnSpMkLst>
        </pc:cxnChg>
        <pc:cxnChg chg="mod">
          <ac:chgData name="Tuur Muyldermans" userId="f39cb134-77ef-4f9c-93f9-4248898e97b5" providerId="ADAL" clId="{E7A4F1CD-A8C4-4A08-A7B6-7633588C2D87}" dt="2020-09-14T07:47:43.038" v="15263"/>
          <ac:cxnSpMkLst>
            <pc:docMk/>
            <pc:sldMk cId="2832102195" sldId="279"/>
            <ac:cxnSpMk id="6" creationId="{00000000-0000-0000-0000-000000000000}"/>
          </ac:cxnSpMkLst>
        </pc:cxnChg>
        <pc:cxnChg chg="mod">
          <ac:chgData name="Tuur Muyldermans" userId="f39cb134-77ef-4f9c-93f9-4248898e97b5" providerId="ADAL" clId="{E7A4F1CD-A8C4-4A08-A7B6-7633588C2D87}" dt="2020-09-14T07:47:43.038" v="15263"/>
          <ac:cxnSpMkLst>
            <pc:docMk/>
            <pc:sldMk cId="2832102195" sldId="279"/>
            <ac:cxnSpMk id="7" creationId="{00000000-0000-0000-0000-000000000000}"/>
          </ac:cxnSpMkLst>
        </pc:cxnChg>
      </pc:sldChg>
      <pc:sldChg chg="modSp">
        <pc:chgData name="Tuur Muyldermans" userId="f39cb134-77ef-4f9c-93f9-4248898e97b5" providerId="ADAL" clId="{E7A4F1CD-A8C4-4A08-A7B6-7633588C2D87}" dt="2020-09-14T07:47:43.038" v="15263"/>
        <pc:sldMkLst>
          <pc:docMk/>
          <pc:sldMk cId="1321580316" sldId="280"/>
        </pc:sldMkLst>
        <pc:spChg chg="mod">
          <ac:chgData name="Tuur Muyldermans" userId="f39cb134-77ef-4f9c-93f9-4248898e97b5" providerId="ADAL" clId="{E7A4F1CD-A8C4-4A08-A7B6-7633588C2D87}" dt="2020-09-14T07:47:43.038" v="15263"/>
          <ac:spMkLst>
            <pc:docMk/>
            <pc:sldMk cId="1321580316" sldId="280"/>
            <ac:spMk id="2" creationId="{06D9D74B-E24A-45E8-842F-5A1B2AA5E0DC}"/>
          </ac:spMkLst>
        </pc:spChg>
        <pc:spChg chg="mod">
          <ac:chgData name="Tuur Muyldermans" userId="f39cb134-77ef-4f9c-93f9-4248898e97b5" providerId="ADAL" clId="{E7A4F1CD-A8C4-4A08-A7B6-7633588C2D87}" dt="2020-09-14T07:47:43.038" v="15263"/>
          <ac:spMkLst>
            <pc:docMk/>
            <pc:sldMk cId="1321580316" sldId="280"/>
            <ac:spMk id="3" creationId="{F37813EA-5DCE-4BA4-AEEF-CD40E2A72349}"/>
          </ac:spMkLst>
        </pc:spChg>
        <pc:spChg chg="mod">
          <ac:chgData name="Tuur Muyldermans" userId="f39cb134-77ef-4f9c-93f9-4248898e97b5" providerId="ADAL" clId="{E7A4F1CD-A8C4-4A08-A7B6-7633588C2D87}" dt="2020-09-14T07:47:43.038" v="15263"/>
          <ac:spMkLst>
            <pc:docMk/>
            <pc:sldMk cId="1321580316" sldId="280"/>
            <ac:spMk id="5" creationId="{C8BA0B75-7268-4993-88F0-28560D77C4D7}"/>
          </ac:spMkLst>
        </pc:spChg>
        <pc:picChg chg="mod">
          <ac:chgData name="Tuur Muyldermans" userId="f39cb134-77ef-4f9c-93f9-4248898e97b5" providerId="ADAL" clId="{E7A4F1CD-A8C4-4A08-A7B6-7633588C2D87}" dt="2020-09-14T07:47:43.038" v="15263"/>
          <ac:picMkLst>
            <pc:docMk/>
            <pc:sldMk cId="1321580316" sldId="280"/>
            <ac:picMk id="4" creationId="{D152F9B1-32A2-427F-9283-1EB8179BDC6E}"/>
          </ac:picMkLst>
        </pc:picChg>
      </pc:sldChg>
      <pc:sldChg chg="del">
        <pc:chgData name="Tuur Muyldermans" userId="f39cb134-77ef-4f9c-93f9-4248898e97b5" providerId="ADAL" clId="{E7A4F1CD-A8C4-4A08-A7B6-7633588C2D87}" dt="2020-09-12T13:39:56.188" v="12266" actId="47"/>
        <pc:sldMkLst>
          <pc:docMk/>
          <pc:sldMk cId="2729942803" sldId="281"/>
        </pc:sldMkLst>
      </pc:sldChg>
      <pc:sldChg chg="modSp mod modNotes modNotesTx">
        <pc:chgData name="Tuur Muyldermans" userId="f39cb134-77ef-4f9c-93f9-4248898e97b5" providerId="ADAL" clId="{E7A4F1CD-A8C4-4A08-A7B6-7633588C2D87}" dt="2020-09-14T07:47:43.038" v="15263"/>
        <pc:sldMkLst>
          <pc:docMk/>
          <pc:sldMk cId="3251084964" sldId="282"/>
        </pc:sldMkLst>
        <pc:spChg chg="mod">
          <ac:chgData name="Tuur Muyldermans" userId="f39cb134-77ef-4f9c-93f9-4248898e97b5" providerId="ADAL" clId="{E7A4F1CD-A8C4-4A08-A7B6-7633588C2D87}" dt="2020-09-14T07:47:43.038" v="15263"/>
          <ac:spMkLst>
            <pc:docMk/>
            <pc:sldMk cId="3251084964" sldId="282"/>
            <ac:spMk id="2" creationId="{30D92A6F-5227-46A2-B628-A328B73B5FAD}"/>
          </ac:spMkLst>
        </pc:spChg>
        <pc:spChg chg="mod">
          <ac:chgData name="Tuur Muyldermans" userId="f39cb134-77ef-4f9c-93f9-4248898e97b5" providerId="ADAL" clId="{E7A4F1CD-A8C4-4A08-A7B6-7633588C2D87}" dt="2020-09-14T07:47:43.038" v="15263"/>
          <ac:spMkLst>
            <pc:docMk/>
            <pc:sldMk cId="3251084964" sldId="282"/>
            <ac:spMk id="3" creationId="{5CF0A57E-27C4-4035-8C52-414C20C7B4C2}"/>
          </ac:spMkLst>
        </pc:spChg>
        <pc:spChg chg="mod">
          <ac:chgData name="Tuur Muyldermans" userId="f39cb134-77ef-4f9c-93f9-4248898e97b5" providerId="ADAL" clId="{E7A4F1CD-A8C4-4A08-A7B6-7633588C2D87}" dt="2020-09-14T07:47:43.038" v="15263"/>
          <ac:spMkLst>
            <pc:docMk/>
            <pc:sldMk cId="3251084964" sldId="282"/>
            <ac:spMk id="5" creationId="{809345B4-A8C6-4666-AC45-5DBF5D20B68A}"/>
          </ac:spMkLst>
        </pc:spChg>
        <pc:picChg chg="mod">
          <ac:chgData name="Tuur Muyldermans" userId="f39cb134-77ef-4f9c-93f9-4248898e97b5" providerId="ADAL" clId="{E7A4F1CD-A8C4-4A08-A7B6-7633588C2D87}" dt="2020-09-14T07:47:43.038" v="15263"/>
          <ac:picMkLst>
            <pc:docMk/>
            <pc:sldMk cId="3251084964" sldId="282"/>
            <ac:picMk id="4" creationId="{60FDA488-0341-4843-995D-80D3CF0AC087}"/>
          </ac:picMkLst>
        </pc:picChg>
      </pc:sldChg>
      <pc:sldChg chg="modSp modNotes modNotesTx">
        <pc:chgData name="Tuur Muyldermans" userId="f39cb134-77ef-4f9c-93f9-4248898e97b5" providerId="ADAL" clId="{E7A4F1CD-A8C4-4A08-A7B6-7633588C2D87}" dt="2020-09-14T07:47:43.038" v="15263"/>
        <pc:sldMkLst>
          <pc:docMk/>
          <pc:sldMk cId="499696327" sldId="283"/>
        </pc:sldMkLst>
        <pc:spChg chg="mod">
          <ac:chgData name="Tuur Muyldermans" userId="f39cb134-77ef-4f9c-93f9-4248898e97b5" providerId="ADAL" clId="{E7A4F1CD-A8C4-4A08-A7B6-7633588C2D87}" dt="2020-09-14T07:47:43.038" v="15263"/>
          <ac:spMkLst>
            <pc:docMk/>
            <pc:sldMk cId="499696327" sldId="283"/>
            <ac:spMk id="2" creationId="{30D92A6F-5227-46A2-B628-A328B73B5FAD}"/>
          </ac:spMkLst>
        </pc:spChg>
        <pc:spChg chg="mod">
          <ac:chgData name="Tuur Muyldermans" userId="f39cb134-77ef-4f9c-93f9-4248898e97b5" providerId="ADAL" clId="{E7A4F1CD-A8C4-4A08-A7B6-7633588C2D87}" dt="2020-09-14T07:47:43.038" v="15263"/>
          <ac:spMkLst>
            <pc:docMk/>
            <pc:sldMk cId="499696327" sldId="283"/>
            <ac:spMk id="3" creationId="{5CF0A57E-27C4-4035-8C52-414C20C7B4C2}"/>
          </ac:spMkLst>
        </pc:spChg>
        <pc:spChg chg="mod">
          <ac:chgData name="Tuur Muyldermans" userId="f39cb134-77ef-4f9c-93f9-4248898e97b5" providerId="ADAL" clId="{E7A4F1CD-A8C4-4A08-A7B6-7633588C2D87}" dt="2020-09-14T07:47:43.038" v="15263"/>
          <ac:spMkLst>
            <pc:docMk/>
            <pc:sldMk cId="499696327" sldId="283"/>
            <ac:spMk id="4" creationId="{B4C884D4-AB8B-4C4A-AF24-A9192F302786}"/>
          </ac:spMkLst>
        </pc:spChg>
        <pc:picChg chg="mod">
          <ac:chgData name="Tuur Muyldermans" userId="f39cb134-77ef-4f9c-93f9-4248898e97b5" providerId="ADAL" clId="{E7A4F1CD-A8C4-4A08-A7B6-7633588C2D87}" dt="2020-09-14T07:47:43.038" v="15263"/>
          <ac:picMkLst>
            <pc:docMk/>
            <pc:sldMk cId="499696327" sldId="283"/>
            <ac:picMk id="5" creationId="{2183FAE0-3D6C-4D76-9463-6857F9473F54}"/>
          </ac:picMkLst>
        </pc:picChg>
      </pc:sldChg>
      <pc:sldChg chg="modSp del mod ord modShow modNotes">
        <pc:chgData name="Tuur Muyldermans" userId="f39cb134-77ef-4f9c-93f9-4248898e97b5" providerId="ADAL" clId="{E7A4F1CD-A8C4-4A08-A7B6-7633588C2D87}" dt="2020-09-14T08:01:37.375" v="15674" actId="47"/>
        <pc:sldMkLst>
          <pc:docMk/>
          <pc:sldMk cId="1563572365" sldId="286"/>
        </pc:sldMkLst>
        <pc:spChg chg="mod">
          <ac:chgData name="Tuur Muyldermans" userId="f39cb134-77ef-4f9c-93f9-4248898e97b5" providerId="ADAL" clId="{E7A4F1CD-A8C4-4A08-A7B6-7633588C2D87}" dt="2020-09-14T07:47:43.038" v="15263"/>
          <ac:spMkLst>
            <pc:docMk/>
            <pc:sldMk cId="1563572365" sldId="286"/>
            <ac:spMk id="2" creationId="{5EC9898D-D30C-4F09-A5DA-8BC8684DF07B}"/>
          </ac:spMkLst>
        </pc:spChg>
        <pc:spChg chg="mod">
          <ac:chgData name="Tuur Muyldermans" userId="f39cb134-77ef-4f9c-93f9-4248898e97b5" providerId="ADAL" clId="{E7A4F1CD-A8C4-4A08-A7B6-7633588C2D87}" dt="2020-09-14T07:47:43.038" v="15263"/>
          <ac:spMkLst>
            <pc:docMk/>
            <pc:sldMk cId="1563572365" sldId="286"/>
            <ac:spMk id="3" creationId="{1761BD93-7B34-41C8-BA4A-92CE2540ABE1}"/>
          </ac:spMkLst>
        </pc:spChg>
        <pc:spChg chg="mod">
          <ac:chgData name="Tuur Muyldermans" userId="f39cb134-77ef-4f9c-93f9-4248898e97b5" providerId="ADAL" clId="{E7A4F1CD-A8C4-4A08-A7B6-7633588C2D87}" dt="2020-09-14T07:47:43.038" v="15263"/>
          <ac:spMkLst>
            <pc:docMk/>
            <pc:sldMk cId="1563572365" sldId="286"/>
            <ac:spMk id="4" creationId="{9F1ABC9B-2D46-4593-B477-B150AC468684}"/>
          </ac:spMkLst>
        </pc:spChg>
      </pc:sldChg>
      <pc:sldChg chg="modSp del mod ord modShow modNotes">
        <pc:chgData name="Tuur Muyldermans" userId="f39cb134-77ef-4f9c-93f9-4248898e97b5" providerId="ADAL" clId="{E7A4F1CD-A8C4-4A08-A7B6-7633588C2D87}" dt="2020-09-14T08:01:37.375" v="15674" actId="47"/>
        <pc:sldMkLst>
          <pc:docMk/>
          <pc:sldMk cId="2183568651" sldId="287"/>
        </pc:sldMkLst>
        <pc:spChg chg="mod">
          <ac:chgData name="Tuur Muyldermans" userId="f39cb134-77ef-4f9c-93f9-4248898e97b5" providerId="ADAL" clId="{E7A4F1CD-A8C4-4A08-A7B6-7633588C2D87}" dt="2020-09-14T07:47:43.038" v="15263"/>
          <ac:spMkLst>
            <pc:docMk/>
            <pc:sldMk cId="2183568651" sldId="287"/>
            <ac:spMk id="2" creationId="{028CBE38-4DAB-45A0-9212-AC65199D7E78}"/>
          </ac:spMkLst>
        </pc:spChg>
        <pc:spChg chg="mod">
          <ac:chgData name="Tuur Muyldermans" userId="f39cb134-77ef-4f9c-93f9-4248898e97b5" providerId="ADAL" clId="{E7A4F1CD-A8C4-4A08-A7B6-7633588C2D87}" dt="2020-09-14T07:47:43.038" v="15263"/>
          <ac:spMkLst>
            <pc:docMk/>
            <pc:sldMk cId="2183568651" sldId="287"/>
            <ac:spMk id="3" creationId="{4B362351-674D-4BD2-B0E1-E78F10F34BE9}"/>
          </ac:spMkLst>
        </pc:spChg>
        <pc:spChg chg="mod">
          <ac:chgData name="Tuur Muyldermans" userId="f39cb134-77ef-4f9c-93f9-4248898e97b5" providerId="ADAL" clId="{E7A4F1CD-A8C4-4A08-A7B6-7633588C2D87}" dt="2020-09-14T07:47:43.038" v="15263"/>
          <ac:spMkLst>
            <pc:docMk/>
            <pc:sldMk cId="2183568651" sldId="287"/>
            <ac:spMk id="4" creationId="{023D3991-8DC3-4EC1-A353-32DD2DCE78D3}"/>
          </ac:spMkLst>
        </pc:spChg>
      </pc:sldChg>
      <pc:sldChg chg="modSp add mod ord modShow">
        <pc:chgData name="Tuur Muyldermans" userId="f39cb134-77ef-4f9c-93f9-4248898e97b5" providerId="ADAL" clId="{E7A4F1CD-A8C4-4A08-A7B6-7633588C2D87}" dt="2020-09-14T08:01:48.407" v="15676" actId="729"/>
        <pc:sldMkLst>
          <pc:docMk/>
          <pc:sldMk cId="2096280189" sldId="288"/>
        </pc:sldMkLst>
        <pc:spChg chg="mod">
          <ac:chgData name="Tuur Muyldermans" userId="f39cb134-77ef-4f9c-93f9-4248898e97b5" providerId="ADAL" clId="{E7A4F1CD-A8C4-4A08-A7B6-7633588C2D87}" dt="2020-09-14T07:47:43.038" v="15263"/>
          <ac:spMkLst>
            <pc:docMk/>
            <pc:sldMk cId="2096280189" sldId="288"/>
            <ac:spMk id="2"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4"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5"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6"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7"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8"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9"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1"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2"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3"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4"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5"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6"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7"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8"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19"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20"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21"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22"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23" creationId="{00000000-0000-0000-0000-000000000000}"/>
          </ac:spMkLst>
        </pc:spChg>
        <pc:spChg chg="mod">
          <ac:chgData name="Tuur Muyldermans" userId="f39cb134-77ef-4f9c-93f9-4248898e97b5" providerId="ADAL" clId="{E7A4F1CD-A8C4-4A08-A7B6-7633588C2D87}" dt="2020-09-14T07:47:43.038" v="15263"/>
          <ac:spMkLst>
            <pc:docMk/>
            <pc:sldMk cId="2096280189" sldId="288"/>
            <ac:spMk id="24" creationId="{00000000-0000-0000-0000-000000000000}"/>
          </ac:spMkLst>
        </pc:spChg>
        <pc:cxnChg chg="mod">
          <ac:chgData name="Tuur Muyldermans" userId="f39cb134-77ef-4f9c-93f9-4248898e97b5" providerId="ADAL" clId="{E7A4F1CD-A8C4-4A08-A7B6-7633588C2D87}" dt="2020-09-14T07:47:43.038" v="15263"/>
          <ac:cxnSpMkLst>
            <pc:docMk/>
            <pc:sldMk cId="2096280189" sldId="288"/>
            <ac:cxnSpMk id="3" creationId="{00000000-0000-0000-0000-000000000000}"/>
          </ac:cxnSpMkLst>
        </pc:cxnChg>
        <pc:cxnChg chg="mod">
          <ac:chgData name="Tuur Muyldermans" userId="f39cb134-77ef-4f9c-93f9-4248898e97b5" providerId="ADAL" clId="{E7A4F1CD-A8C4-4A08-A7B6-7633588C2D87}" dt="2020-09-14T07:47:43.038" v="15263"/>
          <ac:cxnSpMkLst>
            <pc:docMk/>
            <pc:sldMk cId="2096280189" sldId="288"/>
            <ac:cxnSpMk id="10" creationId="{00000000-0000-0000-0000-000000000000}"/>
          </ac:cxnSpMkLst>
        </pc:cxnChg>
      </pc:sldChg>
      <pc:sldChg chg="modSp del mod ord modShow modNotes">
        <pc:chgData name="Tuur Muyldermans" userId="f39cb134-77ef-4f9c-93f9-4248898e97b5" providerId="ADAL" clId="{E7A4F1CD-A8C4-4A08-A7B6-7633588C2D87}" dt="2020-09-14T08:01:37.375" v="15674" actId="47"/>
        <pc:sldMkLst>
          <pc:docMk/>
          <pc:sldMk cId="3148459868" sldId="289"/>
        </pc:sldMkLst>
        <pc:spChg chg="mod">
          <ac:chgData name="Tuur Muyldermans" userId="f39cb134-77ef-4f9c-93f9-4248898e97b5" providerId="ADAL" clId="{E7A4F1CD-A8C4-4A08-A7B6-7633588C2D87}" dt="2020-09-14T07:47:43.038" v="15263"/>
          <ac:spMkLst>
            <pc:docMk/>
            <pc:sldMk cId="3148459868" sldId="289"/>
            <ac:spMk id="2" creationId="{028CBE38-4DAB-45A0-9212-AC65199D7E78}"/>
          </ac:spMkLst>
        </pc:spChg>
        <pc:spChg chg="mod">
          <ac:chgData name="Tuur Muyldermans" userId="f39cb134-77ef-4f9c-93f9-4248898e97b5" providerId="ADAL" clId="{E7A4F1CD-A8C4-4A08-A7B6-7633588C2D87}" dt="2020-09-14T07:47:43.038" v="15263"/>
          <ac:spMkLst>
            <pc:docMk/>
            <pc:sldMk cId="3148459868" sldId="289"/>
            <ac:spMk id="3" creationId="{4B362351-674D-4BD2-B0E1-E78F10F34BE9}"/>
          </ac:spMkLst>
        </pc:spChg>
        <pc:spChg chg="mod">
          <ac:chgData name="Tuur Muyldermans" userId="f39cb134-77ef-4f9c-93f9-4248898e97b5" providerId="ADAL" clId="{E7A4F1CD-A8C4-4A08-A7B6-7633588C2D87}" dt="2020-09-14T07:47:43.038" v="15263"/>
          <ac:spMkLst>
            <pc:docMk/>
            <pc:sldMk cId="3148459868" sldId="289"/>
            <ac:spMk id="4" creationId="{A18AD673-2805-40E2-8FCB-07E3B98CDDC0}"/>
          </ac:spMkLst>
        </pc:spChg>
      </pc:sldChg>
      <pc:sldChg chg="modSp del mod ord modShow modNotes">
        <pc:chgData name="Tuur Muyldermans" userId="f39cb134-77ef-4f9c-93f9-4248898e97b5" providerId="ADAL" clId="{E7A4F1CD-A8C4-4A08-A7B6-7633588C2D87}" dt="2020-09-14T08:01:37.375" v="15674" actId="47"/>
        <pc:sldMkLst>
          <pc:docMk/>
          <pc:sldMk cId="2083448266" sldId="290"/>
        </pc:sldMkLst>
        <pc:spChg chg="mod">
          <ac:chgData name="Tuur Muyldermans" userId="f39cb134-77ef-4f9c-93f9-4248898e97b5" providerId="ADAL" clId="{E7A4F1CD-A8C4-4A08-A7B6-7633588C2D87}" dt="2020-09-14T07:47:43.038" v="15263"/>
          <ac:spMkLst>
            <pc:docMk/>
            <pc:sldMk cId="2083448266" sldId="290"/>
            <ac:spMk id="2" creationId="{028CBE38-4DAB-45A0-9212-AC65199D7E78}"/>
          </ac:spMkLst>
        </pc:spChg>
        <pc:spChg chg="mod">
          <ac:chgData name="Tuur Muyldermans" userId="f39cb134-77ef-4f9c-93f9-4248898e97b5" providerId="ADAL" clId="{E7A4F1CD-A8C4-4A08-A7B6-7633588C2D87}" dt="2020-09-14T07:47:43.038" v="15263"/>
          <ac:spMkLst>
            <pc:docMk/>
            <pc:sldMk cId="2083448266" sldId="290"/>
            <ac:spMk id="3" creationId="{4B362351-674D-4BD2-B0E1-E78F10F34BE9}"/>
          </ac:spMkLst>
        </pc:spChg>
        <pc:spChg chg="mod">
          <ac:chgData name="Tuur Muyldermans" userId="f39cb134-77ef-4f9c-93f9-4248898e97b5" providerId="ADAL" clId="{E7A4F1CD-A8C4-4A08-A7B6-7633588C2D87}" dt="2020-09-14T07:47:43.038" v="15263"/>
          <ac:spMkLst>
            <pc:docMk/>
            <pc:sldMk cId="2083448266" sldId="290"/>
            <ac:spMk id="4" creationId="{CEA245A3-20C2-4D34-B80A-4A2CE9D3D2F8}"/>
          </ac:spMkLst>
        </pc:spChg>
      </pc:sldChg>
      <pc:sldChg chg="modSp del mod ord modShow">
        <pc:chgData name="Tuur Muyldermans" userId="f39cb134-77ef-4f9c-93f9-4248898e97b5" providerId="ADAL" clId="{E7A4F1CD-A8C4-4A08-A7B6-7633588C2D87}" dt="2020-09-14T08:01:37.375" v="15674" actId="47"/>
        <pc:sldMkLst>
          <pc:docMk/>
          <pc:sldMk cId="2519300558" sldId="291"/>
        </pc:sldMkLst>
        <pc:spChg chg="mod">
          <ac:chgData name="Tuur Muyldermans" userId="f39cb134-77ef-4f9c-93f9-4248898e97b5" providerId="ADAL" clId="{E7A4F1CD-A8C4-4A08-A7B6-7633588C2D87}" dt="2020-09-14T07:47:43.038" v="15263"/>
          <ac:spMkLst>
            <pc:docMk/>
            <pc:sldMk cId="2519300558" sldId="291"/>
            <ac:spMk id="2" creationId="{D50FEB65-31B2-4168-9C6E-B4257BEC0224}"/>
          </ac:spMkLst>
        </pc:spChg>
        <pc:spChg chg="mod">
          <ac:chgData name="Tuur Muyldermans" userId="f39cb134-77ef-4f9c-93f9-4248898e97b5" providerId="ADAL" clId="{E7A4F1CD-A8C4-4A08-A7B6-7633588C2D87}" dt="2020-09-14T07:47:43.038" v="15263"/>
          <ac:spMkLst>
            <pc:docMk/>
            <pc:sldMk cId="2519300558" sldId="291"/>
            <ac:spMk id="6" creationId="{C570882B-847D-41C9-A1E9-EC97B29D065C}"/>
          </ac:spMkLst>
        </pc:spChg>
        <pc:picChg chg="mod">
          <ac:chgData name="Tuur Muyldermans" userId="f39cb134-77ef-4f9c-93f9-4248898e97b5" providerId="ADAL" clId="{E7A4F1CD-A8C4-4A08-A7B6-7633588C2D87}" dt="2020-09-14T07:47:43.038" v="15263"/>
          <ac:picMkLst>
            <pc:docMk/>
            <pc:sldMk cId="2519300558" sldId="291"/>
            <ac:picMk id="4" creationId="{1913A854-4058-4683-842C-C052C037422D}"/>
          </ac:picMkLst>
        </pc:picChg>
        <pc:picChg chg="mod">
          <ac:chgData name="Tuur Muyldermans" userId="f39cb134-77ef-4f9c-93f9-4248898e97b5" providerId="ADAL" clId="{E7A4F1CD-A8C4-4A08-A7B6-7633588C2D87}" dt="2020-09-14T07:47:43.038" v="15263"/>
          <ac:picMkLst>
            <pc:docMk/>
            <pc:sldMk cId="2519300558" sldId="291"/>
            <ac:picMk id="5" creationId="{0C60E240-CE98-4A08-8982-E3D2CF643A79}"/>
          </ac:picMkLst>
        </pc:picChg>
      </pc:sldChg>
      <pc:sldChg chg="modSp del mod ord modShow modNotes">
        <pc:chgData name="Tuur Muyldermans" userId="f39cb134-77ef-4f9c-93f9-4248898e97b5" providerId="ADAL" clId="{E7A4F1CD-A8C4-4A08-A7B6-7633588C2D87}" dt="2020-09-14T08:01:37.375" v="15674" actId="47"/>
        <pc:sldMkLst>
          <pc:docMk/>
          <pc:sldMk cId="3215438306" sldId="292"/>
        </pc:sldMkLst>
        <pc:spChg chg="mod">
          <ac:chgData name="Tuur Muyldermans" userId="f39cb134-77ef-4f9c-93f9-4248898e97b5" providerId="ADAL" clId="{E7A4F1CD-A8C4-4A08-A7B6-7633588C2D87}" dt="2020-09-14T07:47:43.038" v="15263"/>
          <ac:spMkLst>
            <pc:docMk/>
            <pc:sldMk cId="3215438306" sldId="292"/>
            <ac:spMk id="2" creationId="{CDBD9652-968A-4A29-9E8A-861AE301534B}"/>
          </ac:spMkLst>
        </pc:spChg>
        <pc:spChg chg="mod">
          <ac:chgData name="Tuur Muyldermans" userId="f39cb134-77ef-4f9c-93f9-4248898e97b5" providerId="ADAL" clId="{E7A4F1CD-A8C4-4A08-A7B6-7633588C2D87}" dt="2020-09-14T07:47:43.038" v="15263"/>
          <ac:spMkLst>
            <pc:docMk/>
            <pc:sldMk cId="3215438306" sldId="292"/>
            <ac:spMk id="3" creationId="{38A1582C-94B4-462C-8BE6-8AD33599FF22}"/>
          </ac:spMkLst>
        </pc:spChg>
        <pc:spChg chg="mod">
          <ac:chgData name="Tuur Muyldermans" userId="f39cb134-77ef-4f9c-93f9-4248898e97b5" providerId="ADAL" clId="{E7A4F1CD-A8C4-4A08-A7B6-7633588C2D87}" dt="2020-09-14T07:47:43.038" v="15263"/>
          <ac:spMkLst>
            <pc:docMk/>
            <pc:sldMk cId="3215438306" sldId="292"/>
            <ac:spMk id="4" creationId="{D739090C-5546-46EE-BCBA-E47746D634C0}"/>
          </ac:spMkLst>
        </pc:spChg>
      </pc:sldChg>
      <pc:sldChg chg="modSp del mod ord modShow modNotes">
        <pc:chgData name="Tuur Muyldermans" userId="f39cb134-77ef-4f9c-93f9-4248898e97b5" providerId="ADAL" clId="{E7A4F1CD-A8C4-4A08-A7B6-7633588C2D87}" dt="2020-09-14T08:01:37.375" v="15674" actId="47"/>
        <pc:sldMkLst>
          <pc:docMk/>
          <pc:sldMk cId="4239355362" sldId="293"/>
        </pc:sldMkLst>
        <pc:spChg chg="mod">
          <ac:chgData name="Tuur Muyldermans" userId="f39cb134-77ef-4f9c-93f9-4248898e97b5" providerId="ADAL" clId="{E7A4F1CD-A8C4-4A08-A7B6-7633588C2D87}" dt="2020-09-14T07:47:43.038" v="15263"/>
          <ac:spMkLst>
            <pc:docMk/>
            <pc:sldMk cId="4239355362" sldId="293"/>
            <ac:spMk id="2" creationId="{49817407-5F7D-4FB4-93F5-9D8C5E10ACD2}"/>
          </ac:spMkLst>
        </pc:spChg>
        <pc:spChg chg="mod">
          <ac:chgData name="Tuur Muyldermans" userId="f39cb134-77ef-4f9c-93f9-4248898e97b5" providerId="ADAL" clId="{E7A4F1CD-A8C4-4A08-A7B6-7633588C2D87}" dt="2020-09-14T07:47:43.038" v="15263"/>
          <ac:spMkLst>
            <pc:docMk/>
            <pc:sldMk cId="4239355362" sldId="293"/>
            <ac:spMk id="3" creationId="{7374A3AC-4620-401F-A05B-BCBEF1E098F4}"/>
          </ac:spMkLst>
        </pc:spChg>
        <pc:spChg chg="mod">
          <ac:chgData name="Tuur Muyldermans" userId="f39cb134-77ef-4f9c-93f9-4248898e97b5" providerId="ADAL" clId="{E7A4F1CD-A8C4-4A08-A7B6-7633588C2D87}" dt="2020-09-14T07:47:43.038" v="15263"/>
          <ac:spMkLst>
            <pc:docMk/>
            <pc:sldMk cId="4239355362" sldId="293"/>
            <ac:spMk id="4" creationId="{407479A2-FD3E-4B69-90E5-C5C90E2D5235}"/>
          </ac:spMkLst>
        </pc:spChg>
        <pc:picChg chg="mod">
          <ac:chgData name="Tuur Muyldermans" userId="f39cb134-77ef-4f9c-93f9-4248898e97b5" providerId="ADAL" clId="{E7A4F1CD-A8C4-4A08-A7B6-7633588C2D87}" dt="2020-09-14T07:47:43.038" v="15263"/>
          <ac:picMkLst>
            <pc:docMk/>
            <pc:sldMk cId="4239355362" sldId="293"/>
            <ac:picMk id="5" creationId="{49E5648E-7A56-4169-90A0-0F56FFEA766E}"/>
          </ac:picMkLst>
        </pc:picChg>
      </pc:sldChg>
      <pc:sldChg chg="modSp del mod ord modShow modNotes">
        <pc:chgData name="Tuur Muyldermans" userId="f39cb134-77ef-4f9c-93f9-4248898e97b5" providerId="ADAL" clId="{E7A4F1CD-A8C4-4A08-A7B6-7633588C2D87}" dt="2020-09-14T08:01:37.375" v="15674" actId="47"/>
        <pc:sldMkLst>
          <pc:docMk/>
          <pc:sldMk cId="2250638380" sldId="294"/>
        </pc:sldMkLst>
        <pc:spChg chg="mod">
          <ac:chgData name="Tuur Muyldermans" userId="f39cb134-77ef-4f9c-93f9-4248898e97b5" providerId="ADAL" clId="{E7A4F1CD-A8C4-4A08-A7B6-7633588C2D87}" dt="2020-09-14T07:47:43.038" v="15263"/>
          <ac:spMkLst>
            <pc:docMk/>
            <pc:sldMk cId="2250638380" sldId="294"/>
            <ac:spMk id="2" creationId="{C0B40E5D-7BC9-45C8-99AD-ECD1FE30F0F8}"/>
          </ac:spMkLst>
        </pc:spChg>
        <pc:spChg chg="mod">
          <ac:chgData name="Tuur Muyldermans" userId="f39cb134-77ef-4f9c-93f9-4248898e97b5" providerId="ADAL" clId="{E7A4F1CD-A8C4-4A08-A7B6-7633588C2D87}" dt="2020-09-14T07:47:43.038" v="15263"/>
          <ac:spMkLst>
            <pc:docMk/>
            <pc:sldMk cId="2250638380" sldId="294"/>
            <ac:spMk id="3" creationId="{D66839C3-FF3B-40F7-8C9D-953C25D30386}"/>
          </ac:spMkLst>
        </pc:spChg>
        <pc:spChg chg="mod">
          <ac:chgData name="Tuur Muyldermans" userId="f39cb134-77ef-4f9c-93f9-4248898e97b5" providerId="ADAL" clId="{E7A4F1CD-A8C4-4A08-A7B6-7633588C2D87}" dt="2020-09-14T07:47:43.038" v="15263"/>
          <ac:spMkLst>
            <pc:docMk/>
            <pc:sldMk cId="2250638380" sldId="294"/>
            <ac:spMk id="4" creationId="{29DE3B24-AFE8-47C0-A6D4-4C6A1ACC87EA}"/>
          </ac:spMkLst>
        </pc:spChg>
        <pc:picChg chg="mod">
          <ac:chgData name="Tuur Muyldermans" userId="f39cb134-77ef-4f9c-93f9-4248898e97b5" providerId="ADAL" clId="{E7A4F1CD-A8C4-4A08-A7B6-7633588C2D87}" dt="2020-09-14T07:47:43.038" v="15263"/>
          <ac:picMkLst>
            <pc:docMk/>
            <pc:sldMk cId="2250638380" sldId="294"/>
            <ac:picMk id="14" creationId="{7BB7602C-A2D5-4245-8C52-E91FDAD0F062}"/>
          </ac:picMkLst>
        </pc:picChg>
      </pc:sldChg>
      <pc:sldChg chg="modSp del mod ord modShow modNotes">
        <pc:chgData name="Tuur Muyldermans" userId="f39cb134-77ef-4f9c-93f9-4248898e97b5" providerId="ADAL" clId="{E7A4F1CD-A8C4-4A08-A7B6-7633588C2D87}" dt="2020-09-14T08:01:37.375" v="15674" actId="47"/>
        <pc:sldMkLst>
          <pc:docMk/>
          <pc:sldMk cId="3948318311" sldId="295"/>
        </pc:sldMkLst>
        <pc:spChg chg="mod">
          <ac:chgData name="Tuur Muyldermans" userId="f39cb134-77ef-4f9c-93f9-4248898e97b5" providerId="ADAL" clId="{E7A4F1CD-A8C4-4A08-A7B6-7633588C2D87}" dt="2020-09-14T07:47:43.038" v="15263"/>
          <ac:spMkLst>
            <pc:docMk/>
            <pc:sldMk cId="3948318311" sldId="295"/>
            <ac:spMk id="2" creationId="{1988A518-E6AB-483F-AF70-85BCE13C9869}"/>
          </ac:spMkLst>
        </pc:spChg>
        <pc:spChg chg="mod">
          <ac:chgData name="Tuur Muyldermans" userId="f39cb134-77ef-4f9c-93f9-4248898e97b5" providerId="ADAL" clId="{E7A4F1CD-A8C4-4A08-A7B6-7633588C2D87}" dt="2020-09-14T07:47:43.038" v="15263"/>
          <ac:spMkLst>
            <pc:docMk/>
            <pc:sldMk cId="3948318311" sldId="295"/>
            <ac:spMk id="3" creationId="{8B341117-802A-4BCC-B640-B78CE0AA3FC3}"/>
          </ac:spMkLst>
        </pc:spChg>
        <pc:spChg chg="mod">
          <ac:chgData name="Tuur Muyldermans" userId="f39cb134-77ef-4f9c-93f9-4248898e97b5" providerId="ADAL" clId="{E7A4F1CD-A8C4-4A08-A7B6-7633588C2D87}" dt="2020-09-14T07:47:43.038" v="15263"/>
          <ac:spMkLst>
            <pc:docMk/>
            <pc:sldMk cId="3948318311" sldId="295"/>
            <ac:spMk id="4" creationId="{9891C11C-08E2-4BB1-93EB-F8E8A922AAF0}"/>
          </ac:spMkLst>
        </pc:spChg>
      </pc:sldChg>
      <pc:sldChg chg="modSp del mod ord modShow modNotes">
        <pc:chgData name="Tuur Muyldermans" userId="f39cb134-77ef-4f9c-93f9-4248898e97b5" providerId="ADAL" clId="{E7A4F1CD-A8C4-4A08-A7B6-7633588C2D87}" dt="2020-09-14T08:01:37.375" v="15674" actId="47"/>
        <pc:sldMkLst>
          <pc:docMk/>
          <pc:sldMk cId="3059881167" sldId="296"/>
        </pc:sldMkLst>
        <pc:spChg chg="mod">
          <ac:chgData name="Tuur Muyldermans" userId="f39cb134-77ef-4f9c-93f9-4248898e97b5" providerId="ADAL" clId="{E7A4F1CD-A8C4-4A08-A7B6-7633588C2D87}" dt="2020-09-14T07:47:43.038" v="15263"/>
          <ac:spMkLst>
            <pc:docMk/>
            <pc:sldMk cId="3059881167" sldId="296"/>
            <ac:spMk id="2" creationId="{86064A04-E32D-42D7-9590-BBB258DC2D65}"/>
          </ac:spMkLst>
        </pc:spChg>
        <pc:spChg chg="mod">
          <ac:chgData name="Tuur Muyldermans" userId="f39cb134-77ef-4f9c-93f9-4248898e97b5" providerId="ADAL" clId="{E7A4F1CD-A8C4-4A08-A7B6-7633588C2D87}" dt="2020-09-14T07:47:43.038" v="15263"/>
          <ac:spMkLst>
            <pc:docMk/>
            <pc:sldMk cId="3059881167" sldId="296"/>
            <ac:spMk id="3" creationId="{B3BD7BDF-FADA-4F43-92F4-1AA3EF0B2459}"/>
          </ac:spMkLst>
        </pc:spChg>
        <pc:spChg chg="mod">
          <ac:chgData name="Tuur Muyldermans" userId="f39cb134-77ef-4f9c-93f9-4248898e97b5" providerId="ADAL" clId="{E7A4F1CD-A8C4-4A08-A7B6-7633588C2D87}" dt="2020-09-14T07:47:43.038" v="15263"/>
          <ac:spMkLst>
            <pc:docMk/>
            <pc:sldMk cId="3059881167" sldId="296"/>
            <ac:spMk id="4" creationId="{71CB84E1-9461-4940-B16F-82C32FD3299E}"/>
          </ac:spMkLst>
        </pc:spChg>
      </pc:sldChg>
      <pc:sldChg chg="modSp del mod ord modShow modNotes">
        <pc:chgData name="Tuur Muyldermans" userId="f39cb134-77ef-4f9c-93f9-4248898e97b5" providerId="ADAL" clId="{E7A4F1CD-A8C4-4A08-A7B6-7633588C2D87}" dt="2020-09-14T08:01:37.375" v="15674" actId="47"/>
        <pc:sldMkLst>
          <pc:docMk/>
          <pc:sldMk cId="3855375959" sldId="297"/>
        </pc:sldMkLst>
        <pc:spChg chg="mod">
          <ac:chgData name="Tuur Muyldermans" userId="f39cb134-77ef-4f9c-93f9-4248898e97b5" providerId="ADAL" clId="{E7A4F1CD-A8C4-4A08-A7B6-7633588C2D87}" dt="2020-09-14T07:47:43.038" v="15263"/>
          <ac:spMkLst>
            <pc:docMk/>
            <pc:sldMk cId="3855375959" sldId="297"/>
            <ac:spMk id="2" creationId="{1D8DAA9B-3E52-4678-9533-C2A0BBE1A8FC}"/>
          </ac:spMkLst>
        </pc:spChg>
        <pc:spChg chg="mod">
          <ac:chgData name="Tuur Muyldermans" userId="f39cb134-77ef-4f9c-93f9-4248898e97b5" providerId="ADAL" clId="{E7A4F1CD-A8C4-4A08-A7B6-7633588C2D87}" dt="2020-09-14T07:47:43.038" v="15263"/>
          <ac:spMkLst>
            <pc:docMk/>
            <pc:sldMk cId="3855375959" sldId="297"/>
            <ac:spMk id="3" creationId="{1787065A-23B9-4C6A-8769-405237E4E294}"/>
          </ac:spMkLst>
        </pc:spChg>
        <pc:spChg chg="mod">
          <ac:chgData name="Tuur Muyldermans" userId="f39cb134-77ef-4f9c-93f9-4248898e97b5" providerId="ADAL" clId="{E7A4F1CD-A8C4-4A08-A7B6-7633588C2D87}" dt="2020-09-14T07:47:43.038" v="15263"/>
          <ac:spMkLst>
            <pc:docMk/>
            <pc:sldMk cId="3855375959" sldId="297"/>
            <ac:spMk id="4" creationId="{EE1264B2-CA32-4154-96C4-3510DF0A971E}"/>
          </ac:spMkLst>
        </pc:spChg>
      </pc:sldChg>
      <pc:sldChg chg="modSp del mod ord modShow modNotes">
        <pc:chgData name="Tuur Muyldermans" userId="f39cb134-77ef-4f9c-93f9-4248898e97b5" providerId="ADAL" clId="{E7A4F1CD-A8C4-4A08-A7B6-7633588C2D87}" dt="2020-09-14T08:01:37.375" v="15674" actId="47"/>
        <pc:sldMkLst>
          <pc:docMk/>
          <pc:sldMk cId="2985575965" sldId="298"/>
        </pc:sldMkLst>
        <pc:spChg chg="mod">
          <ac:chgData name="Tuur Muyldermans" userId="f39cb134-77ef-4f9c-93f9-4248898e97b5" providerId="ADAL" clId="{E7A4F1CD-A8C4-4A08-A7B6-7633588C2D87}" dt="2020-09-14T07:47:43.038" v="15263"/>
          <ac:spMkLst>
            <pc:docMk/>
            <pc:sldMk cId="2985575965" sldId="298"/>
            <ac:spMk id="2" creationId="{1988A518-E6AB-483F-AF70-85BCE13C9869}"/>
          </ac:spMkLst>
        </pc:spChg>
        <pc:spChg chg="mod">
          <ac:chgData name="Tuur Muyldermans" userId="f39cb134-77ef-4f9c-93f9-4248898e97b5" providerId="ADAL" clId="{E7A4F1CD-A8C4-4A08-A7B6-7633588C2D87}" dt="2020-09-14T07:47:43.038" v="15263"/>
          <ac:spMkLst>
            <pc:docMk/>
            <pc:sldMk cId="2985575965" sldId="298"/>
            <ac:spMk id="3" creationId="{8B341117-802A-4BCC-B640-B78CE0AA3FC3}"/>
          </ac:spMkLst>
        </pc:spChg>
        <pc:spChg chg="mod">
          <ac:chgData name="Tuur Muyldermans" userId="f39cb134-77ef-4f9c-93f9-4248898e97b5" providerId="ADAL" clId="{E7A4F1CD-A8C4-4A08-A7B6-7633588C2D87}" dt="2020-09-14T07:47:43.038" v="15263"/>
          <ac:spMkLst>
            <pc:docMk/>
            <pc:sldMk cId="2985575965" sldId="298"/>
            <ac:spMk id="4" creationId="{9B0EA0F1-62DF-489B-A2B6-2793D46DFB4D}"/>
          </ac:spMkLst>
        </pc:spChg>
      </pc:sldChg>
      <pc:sldChg chg="modSp del mod ord modShow">
        <pc:chgData name="Tuur Muyldermans" userId="f39cb134-77ef-4f9c-93f9-4248898e97b5" providerId="ADAL" clId="{E7A4F1CD-A8C4-4A08-A7B6-7633588C2D87}" dt="2020-09-14T08:01:37.375" v="15674" actId="47"/>
        <pc:sldMkLst>
          <pc:docMk/>
          <pc:sldMk cId="152216974" sldId="299"/>
        </pc:sldMkLst>
        <pc:spChg chg="mod">
          <ac:chgData name="Tuur Muyldermans" userId="f39cb134-77ef-4f9c-93f9-4248898e97b5" providerId="ADAL" clId="{E7A4F1CD-A8C4-4A08-A7B6-7633588C2D87}" dt="2020-09-14T07:47:43.038" v="15263"/>
          <ac:spMkLst>
            <pc:docMk/>
            <pc:sldMk cId="152216974" sldId="299"/>
            <ac:spMk id="2" creationId="{62FBCD6D-BA09-4585-99DC-132265CE1B2E}"/>
          </ac:spMkLst>
        </pc:spChg>
        <pc:spChg chg="mod">
          <ac:chgData name="Tuur Muyldermans" userId="f39cb134-77ef-4f9c-93f9-4248898e97b5" providerId="ADAL" clId="{E7A4F1CD-A8C4-4A08-A7B6-7633588C2D87}" dt="2020-09-14T07:47:43.038" v="15263"/>
          <ac:spMkLst>
            <pc:docMk/>
            <pc:sldMk cId="152216974" sldId="299"/>
            <ac:spMk id="3" creationId="{2BD02963-0009-4A85-B66B-C1B1B5777A3F}"/>
          </ac:spMkLst>
        </pc:spChg>
        <pc:spChg chg="mod">
          <ac:chgData name="Tuur Muyldermans" userId="f39cb134-77ef-4f9c-93f9-4248898e97b5" providerId="ADAL" clId="{E7A4F1CD-A8C4-4A08-A7B6-7633588C2D87}" dt="2020-09-14T07:47:43.038" v="15263"/>
          <ac:spMkLst>
            <pc:docMk/>
            <pc:sldMk cId="152216974" sldId="299"/>
            <ac:spMk id="4" creationId="{DB7357DF-9E2D-4C72-8014-051EDA58629F}"/>
          </ac:spMkLst>
        </pc:spChg>
      </pc:sldChg>
      <pc:sldChg chg="delSp modSp add del mod ord modShow modNotes">
        <pc:chgData name="Tuur Muyldermans" userId="f39cb134-77ef-4f9c-93f9-4248898e97b5" providerId="ADAL" clId="{E7A4F1CD-A8C4-4A08-A7B6-7633588C2D87}" dt="2020-09-14T07:58:33.448" v="15655" actId="5793"/>
        <pc:sldMkLst>
          <pc:docMk/>
          <pc:sldMk cId="207131913" sldId="300"/>
        </pc:sldMkLst>
        <pc:spChg chg="mod">
          <ac:chgData name="Tuur Muyldermans" userId="f39cb134-77ef-4f9c-93f9-4248898e97b5" providerId="ADAL" clId="{E7A4F1CD-A8C4-4A08-A7B6-7633588C2D87}" dt="2020-09-14T07:47:43.038" v="15263"/>
          <ac:spMkLst>
            <pc:docMk/>
            <pc:sldMk cId="207131913" sldId="300"/>
            <ac:spMk id="2" creationId="{79C169E6-6A33-414C-B74D-4648A26619C4}"/>
          </ac:spMkLst>
        </pc:spChg>
        <pc:spChg chg="mod">
          <ac:chgData name="Tuur Muyldermans" userId="f39cb134-77ef-4f9c-93f9-4248898e97b5" providerId="ADAL" clId="{E7A4F1CD-A8C4-4A08-A7B6-7633588C2D87}" dt="2020-09-14T07:57:01.526" v="15483" actId="20577"/>
          <ac:spMkLst>
            <pc:docMk/>
            <pc:sldMk cId="207131913" sldId="300"/>
            <ac:spMk id="280" creationId="{00000000-0000-0000-0000-000000000000}"/>
          </ac:spMkLst>
        </pc:spChg>
        <pc:spChg chg="mod">
          <ac:chgData name="Tuur Muyldermans" userId="f39cb134-77ef-4f9c-93f9-4248898e97b5" providerId="ADAL" clId="{E7A4F1CD-A8C4-4A08-A7B6-7633588C2D87}" dt="2020-09-14T07:58:33.448" v="15655" actId="5793"/>
          <ac:spMkLst>
            <pc:docMk/>
            <pc:sldMk cId="207131913" sldId="300"/>
            <ac:spMk id="281" creationId="{00000000-0000-0000-0000-000000000000}"/>
          </ac:spMkLst>
        </pc:spChg>
        <pc:spChg chg="del mod">
          <ac:chgData name="Tuur Muyldermans" userId="f39cb134-77ef-4f9c-93f9-4248898e97b5" providerId="ADAL" clId="{E7A4F1CD-A8C4-4A08-A7B6-7633588C2D87}" dt="2020-09-14T07:57:36.085" v="15558" actId="478"/>
          <ac:spMkLst>
            <pc:docMk/>
            <pc:sldMk cId="207131913" sldId="300"/>
            <ac:spMk id="282" creationId="{00000000-0000-0000-0000-000000000000}"/>
          </ac:spMkLst>
        </pc:spChg>
      </pc:sldChg>
      <pc:sldChg chg="add del ord">
        <pc:chgData name="Tuur Muyldermans" userId="f39cb134-77ef-4f9c-93f9-4248898e97b5" providerId="ADAL" clId="{E7A4F1CD-A8C4-4A08-A7B6-7633588C2D87}" dt="2020-09-12T13:57:23.016" v="12450" actId="47"/>
        <pc:sldMkLst>
          <pc:docMk/>
          <pc:sldMk cId="2000120686" sldId="301"/>
        </pc:sldMkLst>
      </pc:sldChg>
      <pc:sldChg chg="modSp mod modNotes">
        <pc:chgData name="Tuur Muyldermans" userId="f39cb134-77ef-4f9c-93f9-4248898e97b5" providerId="ADAL" clId="{E7A4F1CD-A8C4-4A08-A7B6-7633588C2D87}" dt="2020-09-14T07:47:43.038" v="15263"/>
        <pc:sldMkLst>
          <pc:docMk/>
          <pc:sldMk cId="2391253627" sldId="302"/>
        </pc:sldMkLst>
        <pc:spChg chg="mod">
          <ac:chgData name="Tuur Muyldermans" userId="f39cb134-77ef-4f9c-93f9-4248898e97b5" providerId="ADAL" clId="{E7A4F1CD-A8C4-4A08-A7B6-7633588C2D87}" dt="2020-09-14T07:47:43.038" v="15263"/>
          <ac:spMkLst>
            <pc:docMk/>
            <pc:sldMk cId="2391253627" sldId="302"/>
            <ac:spMk id="2" creationId="{30D92A6F-5227-46A2-B628-A328B73B5FAD}"/>
          </ac:spMkLst>
        </pc:spChg>
        <pc:spChg chg="mod">
          <ac:chgData name="Tuur Muyldermans" userId="f39cb134-77ef-4f9c-93f9-4248898e97b5" providerId="ADAL" clId="{E7A4F1CD-A8C4-4A08-A7B6-7633588C2D87}" dt="2020-09-14T07:47:43.038" v="15263"/>
          <ac:spMkLst>
            <pc:docMk/>
            <pc:sldMk cId="2391253627" sldId="302"/>
            <ac:spMk id="3" creationId="{5CF0A57E-27C4-4035-8C52-414C20C7B4C2}"/>
          </ac:spMkLst>
        </pc:spChg>
        <pc:spChg chg="mod">
          <ac:chgData name="Tuur Muyldermans" userId="f39cb134-77ef-4f9c-93f9-4248898e97b5" providerId="ADAL" clId="{E7A4F1CD-A8C4-4A08-A7B6-7633588C2D87}" dt="2020-09-14T07:47:43.038" v="15263"/>
          <ac:spMkLst>
            <pc:docMk/>
            <pc:sldMk cId="2391253627" sldId="302"/>
            <ac:spMk id="4" creationId="{DD163055-3835-4C8C-8DAD-C720414D4FC4}"/>
          </ac:spMkLst>
        </pc:spChg>
      </pc:sldChg>
      <pc:sldChg chg="modSp del mod ord">
        <pc:chgData name="Tuur Muyldermans" userId="f39cb134-77ef-4f9c-93f9-4248898e97b5" providerId="ADAL" clId="{E7A4F1CD-A8C4-4A08-A7B6-7633588C2D87}" dt="2020-09-12T13:57:53.392" v="12456" actId="47"/>
        <pc:sldMkLst>
          <pc:docMk/>
          <pc:sldMk cId="1854903960" sldId="303"/>
        </pc:sldMkLst>
        <pc:spChg chg="mod">
          <ac:chgData name="Tuur Muyldermans" userId="f39cb134-77ef-4f9c-93f9-4248898e97b5" providerId="ADAL" clId="{E7A4F1CD-A8C4-4A08-A7B6-7633588C2D87}" dt="2020-09-12T13:17:36.534" v="11392" actId="20577"/>
          <ac:spMkLst>
            <pc:docMk/>
            <pc:sldMk cId="1854903960" sldId="303"/>
            <ac:spMk id="3" creationId="{5CF0A57E-27C4-4035-8C52-414C20C7B4C2}"/>
          </ac:spMkLst>
        </pc:spChg>
      </pc:sldChg>
      <pc:sldChg chg="modSp add mod modShow">
        <pc:chgData name="Tuur Muyldermans" userId="f39cb134-77ef-4f9c-93f9-4248898e97b5" providerId="ADAL" clId="{E7A4F1CD-A8C4-4A08-A7B6-7633588C2D87}" dt="2020-09-14T08:01:48.407" v="15676" actId="729"/>
        <pc:sldMkLst>
          <pc:docMk/>
          <pc:sldMk cId="1932929117" sldId="306"/>
        </pc:sldMkLst>
        <pc:spChg chg="mod">
          <ac:chgData name="Tuur Muyldermans" userId="f39cb134-77ef-4f9c-93f9-4248898e97b5" providerId="ADAL" clId="{E7A4F1CD-A8C4-4A08-A7B6-7633588C2D87}" dt="2020-09-14T07:47:43.038" v="15263"/>
          <ac:spMkLst>
            <pc:docMk/>
            <pc:sldMk cId="1932929117" sldId="306"/>
            <ac:spMk id="2" creationId="{00000000-0000-0000-0000-000000000000}"/>
          </ac:spMkLst>
        </pc:spChg>
        <pc:spChg chg="mod">
          <ac:chgData name="Tuur Muyldermans" userId="f39cb134-77ef-4f9c-93f9-4248898e97b5" providerId="ADAL" clId="{E7A4F1CD-A8C4-4A08-A7B6-7633588C2D87}" dt="2020-09-14T07:47:43.038" v="15263"/>
          <ac:spMkLst>
            <pc:docMk/>
            <pc:sldMk cId="1932929117" sldId="306"/>
            <ac:spMk id="3" creationId="{00000000-0000-0000-0000-000000000000}"/>
          </ac:spMkLst>
        </pc:spChg>
        <pc:spChg chg="mod">
          <ac:chgData name="Tuur Muyldermans" userId="f39cb134-77ef-4f9c-93f9-4248898e97b5" providerId="ADAL" clId="{E7A4F1CD-A8C4-4A08-A7B6-7633588C2D87}" dt="2020-09-14T07:47:43.038" v="15263"/>
          <ac:spMkLst>
            <pc:docMk/>
            <pc:sldMk cId="1932929117" sldId="306"/>
            <ac:spMk id="4" creationId="{00000000-0000-0000-0000-000000000000}"/>
          </ac:spMkLst>
        </pc:spChg>
      </pc:sldChg>
      <pc:sldChg chg="modSp add del mod">
        <pc:chgData name="Tuur Muyldermans" userId="f39cb134-77ef-4f9c-93f9-4248898e97b5" providerId="ADAL" clId="{E7A4F1CD-A8C4-4A08-A7B6-7633588C2D87}" dt="2020-09-14T07:01:28.381" v="15181" actId="2696"/>
        <pc:sldMkLst>
          <pc:docMk/>
          <pc:sldMk cId="3668548464" sldId="306"/>
        </pc:sldMkLst>
        <pc:spChg chg="mod">
          <ac:chgData name="Tuur Muyldermans" userId="f39cb134-77ef-4f9c-93f9-4248898e97b5" providerId="ADAL" clId="{E7A4F1CD-A8C4-4A08-A7B6-7633588C2D87}" dt="2020-09-14T06:58:09.491" v="14886" actId="20577"/>
          <ac:spMkLst>
            <pc:docMk/>
            <pc:sldMk cId="3668548464" sldId="306"/>
            <ac:spMk id="2" creationId="{00000000-0000-0000-0000-000000000000}"/>
          </ac:spMkLst>
        </pc:spChg>
      </pc:sldChg>
      <pc:sldChg chg="modSp add mod modShow">
        <pc:chgData name="Tuur Muyldermans" userId="f39cb134-77ef-4f9c-93f9-4248898e97b5" providerId="ADAL" clId="{E7A4F1CD-A8C4-4A08-A7B6-7633588C2D87}" dt="2020-09-14T08:01:48.407" v="15676" actId="729"/>
        <pc:sldMkLst>
          <pc:docMk/>
          <pc:sldMk cId="1261117103" sldId="315"/>
        </pc:sldMkLst>
        <pc:spChg chg="mod">
          <ac:chgData name="Tuur Muyldermans" userId="f39cb134-77ef-4f9c-93f9-4248898e97b5" providerId="ADAL" clId="{E7A4F1CD-A8C4-4A08-A7B6-7633588C2D87}" dt="2020-09-14T07:47:43.038" v="15263"/>
          <ac:spMkLst>
            <pc:docMk/>
            <pc:sldMk cId="1261117103" sldId="315"/>
            <ac:spMk id="2" creationId="{00000000-0000-0000-0000-000000000000}"/>
          </ac:spMkLst>
        </pc:spChg>
        <pc:spChg chg="mod">
          <ac:chgData name="Tuur Muyldermans" userId="f39cb134-77ef-4f9c-93f9-4248898e97b5" providerId="ADAL" clId="{E7A4F1CD-A8C4-4A08-A7B6-7633588C2D87}" dt="2020-09-14T07:47:43.038" v="15263"/>
          <ac:spMkLst>
            <pc:docMk/>
            <pc:sldMk cId="1261117103" sldId="315"/>
            <ac:spMk id="3" creationId="{00000000-0000-0000-0000-000000000000}"/>
          </ac:spMkLst>
        </pc:spChg>
        <pc:spChg chg="mod">
          <ac:chgData name="Tuur Muyldermans" userId="f39cb134-77ef-4f9c-93f9-4248898e97b5" providerId="ADAL" clId="{E7A4F1CD-A8C4-4A08-A7B6-7633588C2D87}" dt="2020-09-14T07:47:43.038" v="15263"/>
          <ac:spMkLst>
            <pc:docMk/>
            <pc:sldMk cId="1261117103" sldId="315"/>
            <ac:spMk id="4" creationId="{00000000-0000-0000-0000-000000000000}"/>
          </ac:spMkLst>
        </pc:spChg>
        <pc:spChg chg="mod">
          <ac:chgData name="Tuur Muyldermans" userId="f39cb134-77ef-4f9c-93f9-4248898e97b5" providerId="ADAL" clId="{E7A4F1CD-A8C4-4A08-A7B6-7633588C2D87}" dt="2020-09-14T07:47:43.038" v="15263"/>
          <ac:spMkLst>
            <pc:docMk/>
            <pc:sldMk cId="1261117103" sldId="315"/>
            <ac:spMk id="12" creationId="{00000000-0000-0000-0000-000000000000}"/>
          </ac:spMkLst>
        </pc:spChg>
        <pc:spChg chg="mod">
          <ac:chgData name="Tuur Muyldermans" userId="f39cb134-77ef-4f9c-93f9-4248898e97b5" providerId="ADAL" clId="{E7A4F1CD-A8C4-4A08-A7B6-7633588C2D87}" dt="2020-09-14T07:47:43.038" v="15263"/>
          <ac:spMkLst>
            <pc:docMk/>
            <pc:sldMk cId="1261117103" sldId="315"/>
            <ac:spMk id="13" creationId="{00000000-0000-0000-0000-000000000000}"/>
          </ac:spMkLst>
        </pc:spChg>
        <pc:spChg chg="mod">
          <ac:chgData name="Tuur Muyldermans" userId="f39cb134-77ef-4f9c-93f9-4248898e97b5" providerId="ADAL" clId="{E7A4F1CD-A8C4-4A08-A7B6-7633588C2D87}" dt="2020-09-14T07:47:43.038" v="15263"/>
          <ac:spMkLst>
            <pc:docMk/>
            <pc:sldMk cId="1261117103" sldId="315"/>
            <ac:spMk id="14" creationId="{00000000-0000-0000-0000-000000000000}"/>
          </ac:spMkLst>
        </pc:spChg>
        <pc:picChg chg="mod">
          <ac:chgData name="Tuur Muyldermans" userId="f39cb134-77ef-4f9c-93f9-4248898e97b5" providerId="ADAL" clId="{E7A4F1CD-A8C4-4A08-A7B6-7633588C2D87}" dt="2020-09-14T07:47:43.038" v="15263"/>
          <ac:picMkLst>
            <pc:docMk/>
            <pc:sldMk cId="1261117103" sldId="315"/>
            <ac:picMk id="2050" creationId="{00000000-0000-0000-0000-000000000000}"/>
          </ac:picMkLst>
        </pc:picChg>
        <pc:picChg chg="mod">
          <ac:chgData name="Tuur Muyldermans" userId="f39cb134-77ef-4f9c-93f9-4248898e97b5" providerId="ADAL" clId="{E7A4F1CD-A8C4-4A08-A7B6-7633588C2D87}" dt="2020-09-14T07:47:43.038" v="15263"/>
          <ac:picMkLst>
            <pc:docMk/>
            <pc:sldMk cId="1261117103" sldId="315"/>
            <ac:picMk id="2052" creationId="{00000000-0000-0000-0000-000000000000}"/>
          </ac:picMkLst>
        </pc:picChg>
      </pc:sldChg>
      <pc:sldChg chg="addSp delSp modSp del mod ord delDesignElem modShow modNotes">
        <pc:chgData name="Tuur Muyldermans" userId="f39cb134-77ef-4f9c-93f9-4248898e97b5" providerId="ADAL" clId="{E7A4F1CD-A8C4-4A08-A7B6-7633588C2D87}" dt="2020-09-14T08:01:37.375" v="15674" actId="47"/>
        <pc:sldMkLst>
          <pc:docMk/>
          <pc:sldMk cId="1311741293" sldId="318"/>
        </pc:sldMkLst>
        <pc:spChg chg="mod">
          <ac:chgData name="Tuur Muyldermans" userId="f39cb134-77ef-4f9c-93f9-4248898e97b5" providerId="ADAL" clId="{E7A4F1CD-A8C4-4A08-A7B6-7633588C2D87}" dt="2020-09-14T07:47:43.038" v="15263"/>
          <ac:spMkLst>
            <pc:docMk/>
            <pc:sldMk cId="1311741293" sldId="318"/>
            <ac:spMk id="2" creationId="{E2622651-D0AD-48B0-941E-E7F35BA32CFF}"/>
          </ac:spMkLst>
        </pc:spChg>
        <pc:spChg chg="mod">
          <ac:chgData name="Tuur Muyldermans" userId="f39cb134-77ef-4f9c-93f9-4248898e97b5" providerId="ADAL" clId="{E7A4F1CD-A8C4-4A08-A7B6-7633588C2D87}" dt="2020-09-14T07:47:43.038" v="15263"/>
          <ac:spMkLst>
            <pc:docMk/>
            <pc:sldMk cId="1311741293" sldId="318"/>
            <ac:spMk id="3" creationId="{B8ECC90A-4008-43E1-8256-D502E1020C56}"/>
          </ac:spMkLst>
        </pc:spChg>
        <pc:spChg chg="mod">
          <ac:chgData name="Tuur Muyldermans" userId="f39cb134-77ef-4f9c-93f9-4248898e97b5" providerId="ADAL" clId="{E7A4F1CD-A8C4-4A08-A7B6-7633588C2D87}" dt="2020-09-14T07:47:43.038" v="15263"/>
          <ac:spMkLst>
            <pc:docMk/>
            <pc:sldMk cId="1311741293" sldId="318"/>
            <ac:spMk id="4" creationId="{B2D8E81A-925A-4ACC-A3FA-36918448844E}"/>
          </ac:spMkLst>
        </pc:spChg>
        <pc:spChg chg="add del mod">
          <ac:chgData name="Tuur Muyldermans" userId="f39cb134-77ef-4f9c-93f9-4248898e97b5" providerId="ADAL" clId="{E7A4F1CD-A8C4-4A08-A7B6-7633588C2D87}" dt="2020-09-14T07:47:43.038" v="15263"/>
          <ac:spMkLst>
            <pc:docMk/>
            <pc:sldMk cId="1311741293" sldId="318"/>
            <ac:spMk id="5" creationId="{559AE206-7EBA-4D33-8BC9-9D8158553F0E}"/>
          </ac:spMkLst>
        </pc:spChg>
        <pc:spChg chg="add del mod">
          <ac:chgData name="Tuur Muyldermans" userId="f39cb134-77ef-4f9c-93f9-4248898e97b5" providerId="ADAL" clId="{E7A4F1CD-A8C4-4A08-A7B6-7633588C2D87}" dt="2020-09-14T07:47:43.038" v="15263"/>
          <ac:spMkLst>
            <pc:docMk/>
            <pc:sldMk cId="1311741293" sldId="318"/>
            <ac:spMk id="6" creationId="{6437D937-A7F1-4011-92B4-328E5BE1B166}"/>
          </ac:spMkLst>
        </pc:spChg>
        <pc:spChg chg="add del mod">
          <ac:chgData name="Tuur Muyldermans" userId="f39cb134-77ef-4f9c-93f9-4248898e97b5" providerId="ADAL" clId="{E7A4F1CD-A8C4-4A08-A7B6-7633588C2D87}" dt="2020-09-14T07:47:43.038" v="15263"/>
          <ac:spMkLst>
            <pc:docMk/>
            <pc:sldMk cId="1311741293" sldId="318"/>
            <ac:spMk id="7" creationId="{B672F332-AF08-46C6-94F0-77684310D7B7}"/>
          </ac:spMkLst>
        </pc:spChg>
        <pc:spChg chg="add del mod">
          <ac:chgData name="Tuur Muyldermans" userId="f39cb134-77ef-4f9c-93f9-4248898e97b5" providerId="ADAL" clId="{E7A4F1CD-A8C4-4A08-A7B6-7633588C2D87}" dt="2020-09-14T07:47:43.038" v="15263"/>
          <ac:spMkLst>
            <pc:docMk/>
            <pc:sldMk cId="1311741293" sldId="318"/>
            <ac:spMk id="9" creationId="{34244EF8-D73A-40E1-BE73-D46E6B4B04ED}"/>
          </ac:spMkLst>
        </pc:spChg>
        <pc:spChg chg="add del mod">
          <ac:chgData name="Tuur Muyldermans" userId="f39cb134-77ef-4f9c-93f9-4248898e97b5" providerId="ADAL" clId="{E7A4F1CD-A8C4-4A08-A7B6-7633588C2D87}" dt="2020-09-14T07:47:43.038" v="15263"/>
          <ac:spMkLst>
            <pc:docMk/>
            <pc:sldMk cId="1311741293" sldId="318"/>
            <ac:spMk id="11" creationId="{AB84D7E8-4ECB-42D7-ADBF-01689B0F24AE}"/>
          </ac:spMkLst>
        </pc:spChg>
        <pc:picChg chg="mod">
          <ac:chgData name="Tuur Muyldermans" userId="f39cb134-77ef-4f9c-93f9-4248898e97b5" providerId="ADAL" clId="{E7A4F1CD-A8C4-4A08-A7B6-7633588C2D87}" dt="2020-09-14T07:47:43.038" v="15263"/>
          <ac:picMkLst>
            <pc:docMk/>
            <pc:sldMk cId="1311741293" sldId="318"/>
            <ac:picMk id="19" creationId="{C467C6F5-3A09-4463-9AC1-1FDD34EF2047}"/>
          </ac:picMkLst>
        </pc:picChg>
        <pc:cxnChg chg="add del mod">
          <ac:chgData name="Tuur Muyldermans" userId="f39cb134-77ef-4f9c-93f9-4248898e97b5" providerId="ADAL" clId="{E7A4F1CD-A8C4-4A08-A7B6-7633588C2D87}" dt="2020-09-14T07:47:43.038" v="15263"/>
          <ac:cxnSpMkLst>
            <pc:docMk/>
            <pc:sldMk cId="1311741293" sldId="318"/>
            <ac:cxnSpMk id="13" creationId="{9E8E38ED-369A-44C2-B635-0BED0E48A6E8}"/>
          </ac:cxnSpMkLst>
        </pc:cxnChg>
        <pc:cxnChg chg="mod">
          <ac:chgData name="Tuur Muyldermans" userId="f39cb134-77ef-4f9c-93f9-4248898e97b5" providerId="ADAL" clId="{E7A4F1CD-A8C4-4A08-A7B6-7633588C2D87}" dt="2020-09-14T07:47:43.038" v="15263"/>
          <ac:cxnSpMkLst>
            <pc:docMk/>
            <pc:sldMk cId="1311741293" sldId="318"/>
            <ac:cxnSpMk id="17" creationId="{34BF34DA-6DA4-4ADD-8035-63F2702ECECC}"/>
          </ac:cxnSpMkLst>
        </pc:cxnChg>
      </pc:sldChg>
      <pc:sldChg chg="addSp delSp modSp delDesignElem">
        <pc:chgData name="Tuur Muyldermans" userId="f39cb134-77ef-4f9c-93f9-4248898e97b5" providerId="ADAL" clId="{E7A4F1CD-A8C4-4A08-A7B6-7633588C2D87}" dt="2020-09-14T07:47:43.038" v="15263"/>
        <pc:sldMkLst>
          <pc:docMk/>
          <pc:sldMk cId="335234025" sldId="321"/>
        </pc:sldMkLst>
        <pc:spChg chg="mod">
          <ac:chgData name="Tuur Muyldermans" userId="f39cb134-77ef-4f9c-93f9-4248898e97b5" providerId="ADAL" clId="{E7A4F1CD-A8C4-4A08-A7B6-7633588C2D87}" dt="2020-09-14T07:47:43.038" v="15263"/>
          <ac:spMkLst>
            <pc:docMk/>
            <pc:sldMk cId="335234025" sldId="321"/>
            <ac:spMk id="2" creationId="{56ACD201-87DA-44F9-9339-B5B44036024F}"/>
          </ac:spMkLst>
        </pc:spChg>
        <pc:spChg chg="mod">
          <ac:chgData name="Tuur Muyldermans" userId="f39cb134-77ef-4f9c-93f9-4248898e97b5" providerId="ADAL" clId="{E7A4F1CD-A8C4-4A08-A7B6-7633588C2D87}" dt="2020-09-14T07:47:43.038" v="15263"/>
          <ac:spMkLst>
            <pc:docMk/>
            <pc:sldMk cId="335234025" sldId="321"/>
            <ac:spMk id="3" creationId="{03B83E9E-C314-4A18-B5E3-2675E923EF7F}"/>
          </ac:spMkLst>
        </pc:spChg>
        <pc:spChg chg="add del mod">
          <ac:chgData name="Tuur Muyldermans" userId="f39cb134-77ef-4f9c-93f9-4248898e97b5" providerId="ADAL" clId="{E7A4F1CD-A8C4-4A08-A7B6-7633588C2D87}" dt="2020-09-14T07:47:43.038" v="15263"/>
          <ac:spMkLst>
            <pc:docMk/>
            <pc:sldMk cId="335234025" sldId="321"/>
            <ac:spMk id="11" creationId="{46C2E80F-49A6-4372-B103-219D417A55ED}"/>
          </ac:spMkLst>
        </pc:spChg>
        <pc:graphicFrameChg chg="mod">
          <ac:chgData name="Tuur Muyldermans" userId="f39cb134-77ef-4f9c-93f9-4248898e97b5" providerId="ADAL" clId="{E7A4F1CD-A8C4-4A08-A7B6-7633588C2D87}" dt="2020-09-14T07:47:43.038" v="15263"/>
          <ac:graphicFrameMkLst>
            <pc:docMk/>
            <pc:sldMk cId="335234025" sldId="321"/>
            <ac:graphicFrameMk id="12" creationId="{2C662A09-B300-4A90-B80C-60FE88C9020C}"/>
          </ac:graphicFrameMkLst>
        </pc:graphicFrameChg>
      </pc:sldChg>
      <pc:sldChg chg="modSp del mod">
        <pc:chgData name="Tuur Muyldermans" userId="f39cb134-77ef-4f9c-93f9-4248898e97b5" providerId="ADAL" clId="{E7A4F1CD-A8C4-4A08-A7B6-7633588C2D87}" dt="2020-09-13T19:05:20.467" v="14429" actId="47"/>
        <pc:sldMkLst>
          <pc:docMk/>
          <pc:sldMk cId="3467435310" sldId="322"/>
        </pc:sldMkLst>
        <pc:spChg chg="mod">
          <ac:chgData name="Tuur Muyldermans" userId="f39cb134-77ef-4f9c-93f9-4248898e97b5" providerId="ADAL" clId="{E7A4F1CD-A8C4-4A08-A7B6-7633588C2D87}" dt="2020-09-13T19:05:03.975" v="14428" actId="6549"/>
          <ac:spMkLst>
            <pc:docMk/>
            <pc:sldMk cId="3467435310" sldId="322"/>
            <ac:spMk id="5" creationId="{59911073-E8B8-477D-BCCB-A2812F4C89F0}"/>
          </ac:spMkLst>
        </pc:spChg>
      </pc:sldChg>
      <pc:sldChg chg="modSp del mod">
        <pc:chgData name="Tuur Muyldermans" userId="f39cb134-77ef-4f9c-93f9-4248898e97b5" providerId="ADAL" clId="{E7A4F1CD-A8C4-4A08-A7B6-7633588C2D87}" dt="2020-09-13T19:06:18.559" v="14434" actId="47"/>
        <pc:sldMkLst>
          <pc:docMk/>
          <pc:sldMk cId="706731200" sldId="323"/>
        </pc:sldMkLst>
        <pc:spChg chg="mod">
          <ac:chgData name="Tuur Muyldermans" userId="f39cb134-77ef-4f9c-93f9-4248898e97b5" providerId="ADAL" clId="{E7A4F1CD-A8C4-4A08-A7B6-7633588C2D87}" dt="2020-09-11T07:19:37.053" v="8550" actId="20577"/>
          <ac:spMkLst>
            <pc:docMk/>
            <pc:sldMk cId="706731200" sldId="323"/>
            <ac:spMk id="5" creationId="{59911073-E8B8-477D-BCCB-A2812F4C89F0}"/>
          </ac:spMkLst>
        </pc:spChg>
      </pc:sldChg>
      <pc:sldChg chg="delSp modSp del mod">
        <pc:chgData name="Tuur Muyldermans" userId="f39cb134-77ef-4f9c-93f9-4248898e97b5" providerId="ADAL" clId="{E7A4F1CD-A8C4-4A08-A7B6-7633588C2D87}" dt="2020-09-13T19:08:03.585" v="14459" actId="47"/>
        <pc:sldMkLst>
          <pc:docMk/>
          <pc:sldMk cId="979992930" sldId="324"/>
        </pc:sldMkLst>
        <pc:spChg chg="mod">
          <ac:chgData name="Tuur Muyldermans" userId="f39cb134-77ef-4f9c-93f9-4248898e97b5" providerId="ADAL" clId="{E7A4F1CD-A8C4-4A08-A7B6-7633588C2D87}" dt="2020-09-13T19:07:19.165" v="14451" actId="21"/>
          <ac:spMkLst>
            <pc:docMk/>
            <pc:sldMk cId="979992930" sldId="324"/>
            <ac:spMk id="3" creationId="{E5C8331A-CDD2-4472-B787-4F628F8EF577}"/>
          </ac:spMkLst>
        </pc:spChg>
        <pc:picChg chg="del">
          <ac:chgData name="Tuur Muyldermans" userId="f39cb134-77ef-4f9c-93f9-4248898e97b5" providerId="ADAL" clId="{E7A4F1CD-A8C4-4A08-A7B6-7633588C2D87}" dt="2020-09-13T19:07:28.412" v="14454" actId="21"/>
          <ac:picMkLst>
            <pc:docMk/>
            <pc:sldMk cId="979992930" sldId="324"/>
            <ac:picMk id="4" creationId="{DB8DC1BF-5B37-4AA9-802F-D3A4255F198E}"/>
          </ac:picMkLst>
        </pc:picChg>
      </pc:sldChg>
      <pc:sldChg chg="modSp mod">
        <pc:chgData name="Tuur Muyldermans" userId="f39cb134-77ef-4f9c-93f9-4248898e97b5" providerId="ADAL" clId="{E7A4F1CD-A8C4-4A08-A7B6-7633588C2D87}" dt="2020-09-14T07:47:43.038" v="15263"/>
        <pc:sldMkLst>
          <pc:docMk/>
          <pc:sldMk cId="1053708780" sldId="325"/>
        </pc:sldMkLst>
        <pc:spChg chg="mod">
          <ac:chgData name="Tuur Muyldermans" userId="f39cb134-77ef-4f9c-93f9-4248898e97b5" providerId="ADAL" clId="{E7A4F1CD-A8C4-4A08-A7B6-7633588C2D87}" dt="2020-09-14T07:47:43.038" v="15263"/>
          <ac:spMkLst>
            <pc:docMk/>
            <pc:sldMk cId="1053708780" sldId="325"/>
            <ac:spMk id="2" creationId="{1FA48EE9-0D83-47F3-A7D6-5A1C6DA38D21}"/>
          </ac:spMkLst>
        </pc:spChg>
        <pc:spChg chg="mod">
          <ac:chgData name="Tuur Muyldermans" userId="f39cb134-77ef-4f9c-93f9-4248898e97b5" providerId="ADAL" clId="{E7A4F1CD-A8C4-4A08-A7B6-7633588C2D87}" dt="2020-09-14T07:47:43.038" v="15263"/>
          <ac:spMkLst>
            <pc:docMk/>
            <pc:sldMk cId="1053708780" sldId="325"/>
            <ac:spMk id="3" creationId="{8664C8FB-3A6F-47E7-95BA-2DCA3F64F83B}"/>
          </ac:spMkLst>
        </pc:spChg>
        <pc:spChg chg="mod">
          <ac:chgData name="Tuur Muyldermans" userId="f39cb134-77ef-4f9c-93f9-4248898e97b5" providerId="ADAL" clId="{E7A4F1CD-A8C4-4A08-A7B6-7633588C2D87}" dt="2020-09-14T07:47:43.038" v="15263"/>
          <ac:spMkLst>
            <pc:docMk/>
            <pc:sldMk cId="1053708780" sldId="325"/>
            <ac:spMk id="4" creationId="{836AE213-543B-43D1-A4EB-517CC39095AA}"/>
          </ac:spMkLst>
        </pc:spChg>
      </pc:sldChg>
      <pc:sldChg chg="addSp delSp modSp mod">
        <pc:chgData name="Tuur Muyldermans" userId="f39cb134-77ef-4f9c-93f9-4248898e97b5" providerId="ADAL" clId="{E7A4F1CD-A8C4-4A08-A7B6-7633588C2D87}" dt="2020-09-14T07:47:43.038" v="15263"/>
        <pc:sldMkLst>
          <pc:docMk/>
          <pc:sldMk cId="4015421884" sldId="329"/>
        </pc:sldMkLst>
        <pc:spChg chg="mod">
          <ac:chgData name="Tuur Muyldermans" userId="f39cb134-77ef-4f9c-93f9-4248898e97b5" providerId="ADAL" clId="{E7A4F1CD-A8C4-4A08-A7B6-7633588C2D87}" dt="2020-09-14T07:47:43.038" v="15263"/>
          <ac:spMkLst>
            <pc:docMk/>
            <pc:sldMk cId="4015421884" sldId="329"/>
            <ac:spMk id="2" creationId="{134B49BF-19CB-4D0B-8324-8F8F608FA1A3}"/>
          </ac:spMkLst>
        </pc:spChg>
        <pc:spChg chg="mod">
          <ac:chgData name="Tuur Muyldermans" userId="f39cb134-77ef-4f9c-93f9-4248898e97b5" providerId="ADAL" clId="{E7A4F1CD-A8C4-4A08-A7B6-7633588C2D87}" dt="2020-09-14T07:47:43.038" v="15263"/>
          <ac:spMkLst>
            <pc:docMk/>
            <pc:sldMk cId="4015421884" sldId="329"/>
            <ac:spMk id="3" creationId="{5A3A08F5-DC2A-471B-B9D4-CBAC52A0923D}"/>
          </ac:spMkLst>
        </pc:spChg>
        <pc:spChg chg="mod">
          <ac:chgData name="Tuur Muyldermans" userId="f39cb134-77ef-4f9c-93f9-4248898e97b5" providerId="ADAL" clId="{E7A4F1CD-A8C4-4A08-A7B6-7633588C2D87}" dt="2020-09-14T07:47:43.038" v="15263"/>
          <ac:spMkLst>
            <pc:docMk/>
            <pc:sldMk cId="4015421884" sldId="329"/>
            <ac:spMk id="4" creationId="{4CB60DFA-4C61-4EF8-8FA8-C5978A4073E6}"/>
          </ac:spMkLst>
        </pc:spChg>
        <pc:spChg chg="add mod">
          <ac:chgData name="Tuur Muyldermans" userId="f39cb134-77ef-4f9c-93f9-4248898e97b5" providerId="ADAL" clId="{E7A4F1CD-A8C4-4A08-A7B6-7633588C2D87}" dt="2020-09-14T07:47:43.038" v="15263"/>
          <ac:spMkLst>
            <pc:docMk/>
            <pc:sldMk cId="4015421884" sldId="329"/>
            <ac:spMk id="6" creationId="{82D33468-06AA-4E63-81C0-0E0857E7595C}"/>
          </ac:spMkLst>
        </pc:spChg>
        <pc:picChg chg="add mod">
          <ac:chgData name="Tuur Muyldermans" userId="f39cb134-77ef-4f9c-93f9-4248898e97b5" providerId="ADAL" clId="{E7A4F1CD-A8C4-4A08-A7B6-7633588C2D87}" dt="2020-09-14T07:47:43.038" v="15263"/>
          <ac:picMkLst>
            <pc:docMk/>
            <pc:sldMk cId="4015421884" sldId="329"/>
            <ac:picMk id="5" creationId="{29775E50-6038-4196-8944-D71CB56300A7}"/>
          </ac:picMkLst>
        </pc:picChg>
        <pc:picChg chg="del">
          <ac:chgData name="Tuur Muyldermans" userId="f39cb134-77ef-4f9c-93f9-4248898e97b5" providerId="ADAL" clId="{E7A4F1CD-A8C4-4A08-A7B6-7633588C2D87}" dt="2020-09-13T19:17:53.485" v="14636" actId="478"/>
          <ac:picMkLst>
            <pc:docMk/>
            <pc:sldMk cId="4015421884" sldId="329"/>
            <ac:picMk id="7" creationId="{8B599EC6-6363-4B19-BC94-BD84E4BE24DA}"/>
          </ac:picMkLst>
        </pc:picChg>
      </pc:sldChg>
      <pc:sldChg chg="modSp">
        <pc:chgData name="Tuur Muyldermans" userId="f39cb134-77ef-4f9c-93f9-4248898e97b5" providerId="ADAL" clId="{E7A4F1CD-A8C4-4A08-A7B6-7633588C2D87}" dt="2020-09-14T07:47:43.038" v="15263"/>
        <pc:sldMkLst>
          <pc:docMk/>
          <pc:sldMk cId="2335385004" sldId="331"/>
        </pc:sldMkLst>
        <pc:spChg chg="mod">
          <ac:chgData name="Tuur Muyldermans" userId="f39cb134-77ef-4f9c-93f9-4248898e97b5" providerId="ADAL" clId="{E7A4F1CD-A8C4-4A08-A7B6-7633588C2D87}" dt="2020-09-14T07:47:43.038" v="15263"/>
          <ac:spMkLst>
            <pc:docMk/>
            <pc:sldMk cId="2335385004" sldId="331"/>
            <ac:spMk id="2" creationId="{384F5F17-3BC6-49E8-A060-3A19A96B171B}"/>
          </ac:spMkLst>
        </pc:spChg>
        <pc:spChg chg="mod">
          <ac:chgData name="Tuur Muyldermans" userId="f39cb134-77ef-4f9c-93f9-4248898e97b5" providerId="ADAL" clId="{E7A4F1CD-A8C4-4A08-A7B6-7633588C2D87}" dt="2020-09-14T07:47:43.038" v="15263"/>
          <ac:spMkLst>
            <pc:docMk/>
            <pc:sldMk cId="2335385004" sldId="331"/>
            <ac:spMk id="3" creationId="{F21886B3-C5A9-4542-98B3-28DC4C9A3BAD}"/>
          </ac:spMkLst>
        </pc:spChg>
        <pc:spChg chg="mod">
          <ac:chgData name="Tuur Muyldermans" userId="f39cb134-77ef-4f9c-93f9-4248898e97b5" providerId="ADAL" clId="{E7A4F1CD-A8C4-4A08-A7B6-7633588C2D87}" dt="2020-09-14T07:47:43.038" v="15263"/>
          <ac:spMkLst>
            <pc:docMk/>
            <pc:sldMk cId="2335385004" sldId="331"/>
            <ac:spMk id="5" creationId="{282D8433-596E-4CCA-A6D1-12B91D07419B}"/>
          </ac:spMkLst>
        </pc:spChg>
        <pc:picChg chg="mod">
          <ac:chgData name="Tuur Muyldermans" userId="f39cb134-77ef-4f9c-93f9-4248898e97b5" providerId="ADAL" clId="{E7A4F1CD-A8C4-4A08-A7B6-7633588C2D87}" dt="2020-09-14T07:47:43.038" v="15263"/>
          <ac:picMkLst>
            <pc:docMk/>
            <pc:sldMk cId="2335385004" sldId="331"/>
            <ac:picMk id="4" creationId="{D3FFBBDB-0B8E-427D-AE8A-B3CF605305B7}"/>
          </ac:picMkLst>
        </pc:picChg>
      </pc:sldChg>
      <pc:sldChg chg="modSp mod">
        <pc:chgData name="Tuur Muyldermans" userId="f39cb134-77ef-4f9c-93f9-4248898e97b5" providerId="ADAL" clId="{E7A4F1CD-A8C4-4A08-A7B6-7633588C2D87}" dt="2020-09-14T07:47:43.038" v="15263"/>
        <pc:sldMkLst>
          <pc:docMk/>
          <pc:sldMk cId="3272288141" sldId="332"/>
        </pc:sldMkLst>
        <pc:spChg chg="mod">
          <ac:chgData name="Tuur Muyldermans" userId="f39cb134-77ef-4f9c-93f9-4248898e97b5" providerId="ADAL" clId="{E7A4F1CD-A8C4-4A08-A7B6-7633588C2D87}" dt="2020-09-14T07:47:43.038" v="15263"/>
          <ac:spMkLst>
            <pc:docMk/>
            <pc:sldMk cId="3272288141" sldId="332"/>
            <ac:spMk id="2" creationId="{BA63EEA6-D8EC-4137-A950-6597AE438235}"/>
          </ac:spMkLst>
        </pc:spChg>
        <pc:spChg chg="mod">
          <ac:chgData name="Tuur Muyldermans" userId="f39cb134-77ef-4f9c-93f9-4248898e97b5" providerId="ADAL" clId="{E7A4F1CD-A8C4-4A08-A7B6-7633588C2D87}" dt="2020-09-14T07:47:43.038" v="15263"/>
          <ac:spMkLst>
            <pc:docMk/>
            <pc:sldMk cId="3272288141" sldId="332"/>
            <ac:spMk id="3" creationId="{B4B194DC-A38C-4D8A-9818-FCD73EA84A69}"/>
          </ac:spMkLst>
        </pc:spChg>
        <pc:picChg chg="mod">
          <ac:chgData name="Tuur Muyldermans" userId="f39cb134-77ef-4f9c-93f9-4248898e97b5" providerId="ADAL" clId="{E7A4F1CD-A8C4-4A08-A7B6-7633588C2D87}" dt="2020-09-14T07:47:43.038" v="15263"/>
          <ac:picMkLst>
            <pc:docMk/>
            <pc:sldMk cId="3272288141" sldId="332"/>
            <ac:picMk id="5" creationId="{7AD5E4C7-B08E-49A1-ADD3-3FB5F6720839}"/>
          </ac:picMkLst>
        </pc:picChg>
      </pc:sldChg>
      <pc:sldChg chg="modSp mod ord">
        <pc:chgData name="Tuur Muyldermans" userId="f39cb134-77ef-4f9c-93f9-4248898e97b5" providerId="ADAL" clId="{E7A4F1CD-A8C4-4A08-A7B6-7633588C2D87}" dt="2020-09-14T07:47:43.038" v="15263"/>
        <pc:sldMkLst>
          <pc:docMk/>
          <pc:sldMk cId="3129984902" sldId="333"/>
        </pc:sldMkLst>
        <pc:spChg chg="mod">
          <ac:chgData name="Tuur Muyldermans" userId="f39cb134-77ef-4f9c-93f9-4248898e97b5" providerId="ADAL" clId="{E7A4F1CD-A8C4-4A08-A7B6-7633588C2D87}" dt="2020-09-14T07:47:43.038" v="15263"/>
          <ac:spMkLst>
            <pc:docMk/>
            <pc:sldMk cId="3129984902" sldId="333"/>
            <ac:spMk id="2" creationId="{F01A2F2B-2BD3-4333-9E69-5589AD08AC2D}"/>
          </ac:spMkLst>
        </pc:spChg>
        <pc:spChg chg="mod">
          <ac:chgData name="Tuur Muyldermans" userId="f39cb134-77ef-4f9c-93f9-4248898e97b5" providerId="ADAL" clId="{E7A4F1CD-A8C4-4A08-A7B6-7633588C2D87}" dt="2020-09-14T07:47:43.038" v="15263"/>
          <ac:spMkLst>
            <pc:docMk/>
            <pc:sldMk cId="3129984902" sldId="333"/>
            <ac:spMk id="3" creationId="{AAAB5B43-9210-4570-A162-99F31F39106C}"/>
          </ac:spMkLst>
        </pc:spChg>
        <pc:spChg chg="mod">
          <ac:chgData name="Tuur Muyldermans" userId="f39cb134-77ef-4f9c-93f9-4248898e97b5" providerId="ADAL" clId="{E7A4F1CD-A8C4-4A08-A7B6-7633588C2D87}" dt="2020-09-14T07:47:43.038" v="15263"/>
          <ac:spMkLst>
            <pc:docMk/>
            <pc:sldMk cId="3129984902" sldId="333"/>
            <ac:spMk id="4" creationId="{26674352-537B-466D-BAD5-1CE9E80B6FB3}"/>
          </ac:spMkLst>
        </pc:spChg>
        <pc:picChg chg="mod">
          <ac:chgData name="Tuur Muyldermans" userId="f39cb134-77ef-4f9c-93f9-4248898e97b5" providerId="ADAL" clId="{E7A4F1CD-A8C4-4A08-A7B6-7633588C2D87}" dt="2020-09-14T07:47:43.038" v="15263"/>
          <ac:picMkLst>
            <pc:docMk/>
            <pc:sldMk cId="3129984902" sldId="333"/>
            <ac:picMk id="1026" creationId="{3162EE59-7FF6-4F15-BAD5-EDCE5B51D57F}"/>
          </ac:picMkLst>
        </pc:picChg>
      </pc:sldChg>
      <pc:sldChg chg="modSp mod ord">
        <pc:chgData name="Tuur Muyldermans" userId="f39cb134-77ef-4f9c-93f9-4248898e97b5" providerId="ADAL" clId="{E7A4F1CD-A8C4-4A08-A7B6-7633588C2D87}" dt="2020-09-14T07:47:43.038" v="15263"/>
        <pc:sldMkLst>
          <pc:docMk/>
          <pc:sldMk cId="1451782607" sldId="335"/>
        </pc:sldMkLst>
        <pc:spChg chg="mod">
          <ac:chgData name="Tuur Muyldermans" userId="f39cb134-77ef-4f9c-93f9-4248898e97b5" providerId="ADAL" clId="{E7A4F1CD-A8C4-4A08-A7B6-7633588C2D87}" dt="2020-09-14T07:47:43.038" v="15263"/>
          <ac:spMkLst>
            <pc:docMk/>
            <pc:sldMk cId="1451782607" sldId="335"/>
            <ac:spMk id="2" creationId="{E44F4A5F-CA31-4612-A0BC-2CD1435E73BA}"/>
          </ac:spMkLst>
        </pc:spChg>
        <pc:spChg chg="mod">
          <ac:chgData name="Tuur Muyldermans" userId="f39cb134-77ef-4f9c-93f9-4248898e97b5" providerId="ADAL" clId="{E7A4F1CD-A8C4-4A08-A7B6-7633588C2D87}" dt="2020-09-14T07:47:43.038" v="15263"/>
          <ac:spMkLst>
            <pc:docMk/>
            <pc:sldMk cId="1451782607" sldId="335"/>
            <ac:spMk id="3" creationId="{898795EA-9DE3-4EE5-9F62-3EDA8AA30F22}"/>
          </ac:spMkLst>
        </pc:spChg>
        <pc:spChg chg="mod">
          <ac:chgData name="Tuur Muyldermans" userId="f39cb134-77ef-4f9c-93f9-4248898e97b5" providerId="ADAL" clId="{E7A4F1CD-A8C4-4A08-A7B6-7633588C2D87}" dt="2020-09-14T07:47:43.038" v="15263"/>
          <ac:spMkLst>
            <pc:docMk/>
            <pc:sldMk cId="1451782607" sldId="335"/>
            <ac:spMk id="4" creationId="{F072EAE6-DC49-4F61-83BB-838633425986}"/>
          </ac:spMkLst>
        </pc:spChg>
        <pc:picChg chg="mod">
          <ac:chgData name="Tuur Muyldermans" userId="f39cb134-77ef-4f9c-93f9-4248898e97b5" providerId="ADAL" clId="{E7A4F1CD-A8C4-4A08-A7B6-7633588C2D87}" dt="2020-09-14T07:47:43.038" v="15263"/>
          <ac:picMkLst>
            <pc:docMk/>
            <pc:sldMk cId="1451782607" sldId="335"/>
            <ac:picMk id="5" creationId="{590DC38E-9804-46E9-B9D9-5D23A235521E}"/>
          </ac:picMkLst>
        </pc:picChg>
      </pc:sldChg>
      <pc:sldChg chg="modSp mod modNotes">
        <pc:chgData name="Tuur Muyldermans" userId="f39cb134-77ef-4f9c-93f9-4248898e97b5" providerId="ADAL" clId="{E7A4F1CD-A8C4-4A08-A7B6-7633588C2D87}" dt="2020-09-14T07:47:43.038" v="15263"/>
        <pc:sldMkLst>
          <pc:docMk/>
          <pc:sldMk cId="1713940009" sldId="340"/>
        </pc:sldMkLst>
        <pc:spChg chg="mod">
          <ac:chgData name="Tuur Muyldermans" userId="f39cb134-77ef-4f9c-93f9-4248898e97b5" providerId="ADAL" clId="{E7A4F1CD-A8C4-4A08-A7B6-7633588C2D87}" dt="2020-09-14T07:47:43.038" v="15263"/>
          <ac:spMkLst>
            <pc:docMk/>
            <pc:sldMk cId="1713940009" sldId="340"/>
            <ac:spMk id="2" creationId="{395D1188-4077-4C48-B381-950F5ABEB8CC}"/>
          </ac:spMkLst>
        </pc:spChg>
        <pc:spChg chg="mod">
          <ac:chgData name="Tuur Muyldermans" userId="f39cb134-77ef-4f9c-93f9-4248898e97b5" providerId="ADAL" clId="{E7A4F1CD-A8C4-4A08-A7B6-7633588C2D87}" dt="2020-09-14T07:47:43.038" v="15263"/>
          <ac:spMkLst>
            <pc:docMk/>
            <pc:sldMk cId="1713940009" sldId="340"/>
            <ac:spMk id="3" creationId="{8CD225E2-6F7F-4F32-9EC2-E755B9FEC4B3}"/>
          </ac:spMkLst>
        </pc:spChg>
        <pc:spChg chg="mod">
          <ac:chgData name="Tuur Muyldermans" userId="f39cb134-77ef-4f9c-93f9-4248898e97b5" providerId="ADAL" clId="{E7A4F1CD-A8C4-4A08-A7B6-7633588C2D87}" dt="2020-09-14T07:47:43.038" v="15263"/>
          <ac:spMkLst>
            <pc:docMk/>
            <pc:sldMk cId="1713940009" sldId="340"/>
            <ac:spMk id="5" creationId="{EA0080BA-7D01-479D-9B2D-6E1B2956B908}"/>
          </ac:spMkLst>
        </pc:spChg>
        <pc:picChg chg="mod">
          <ac:chgData name="Tuur Muyldermans" userId="f39cb134-77ef-4f9c-93f9-4248898e97b5" providerId="ADAL" clId="{E7A4F1CD-A8C4-4A08-A7B6-7633588C2D87}" dt="2020-09-14T07:47:43.038" v="15263"/>
          <ac:picMkLst>
            <pc:docMk/>
            <pc:sldMk cId="1713940009" sldId="340"/>
            <ac:picMk id="4" creationId="{39EF914D-5106-4DBD-9B17-9E63086D316C}"/>
          </ac:picMkLst>
        </pc:picChg>
        <pc:picChg chg="mod">
          <ac:chgData name="Tuur Muyldermans" userId="f39cb134-77ef-4f9c-93f9-4248898e97b5" providerId="ADAL" clId="{E7A4F1CD-A8C4-4A08-A7B6-7633588C2D87}" dt="2020-09-14T07:47:43.038" v="15263"/>
          <ac:picMkLst>
            <pc:docMk/>
            <pc:sldMk cId="1713940009" sldId="340"/>
            <ac:picMk id="7" creationId="{B25E76A6-F8E9-4680-A730-7766598F83F7}"/>
          </ac:picMkLst>
        </pc:picChg>
      </pc:sldChg>
      <pc:sldChg chg="modSp ord modNotes">
        <pc:chgData name="Tuur Muyldermans" userId="f39cb134-77ef-4f9c-93f9-4248898e97b5" providerId="ADAL" clId="{E7A4F1CD-A8C4-4A08-A7B6-7633588C2D87}" dt="2020-09-14T07:47:43.038" v="15263"/>
        <pc:sldMkLst>
          <pc:docMk/>
          <pc:sldMk cId="329883606" sldId="341"/>
        </pc:sldMkLst>
        <pc:spChg chg="mod">
          <ac:chgData name="Tuur Muyldermans" userId="f39cb134-77ef-4f9c-93f9-4248898e97b5" providerId="ADAL" clId="{E7A4F1CD-A8C4-4A08-A7B6-7633588C2D87}" dt="2020-09-14T07:47:43.038" v="15263"/>
          <ac:spMkLst>
            <pc:docMk/>
            <pc:sldMk cId="329883606" sldId="341"/>
            <ac:spMk id="2" creationId="{BA63EEA6-D8EC-4137-A950-6597AE438235}"/>
          </ac:spMkLst>
        </pc:spChg>
        <pc:spChg chg="mod">
          <ac:chgData name="Tuur Muyldermans" userId="f39cb134-77ef-4f9c-93f9-4248898e97b5" providerId="ADAL" clId="{E7A4F1CD-A8C4-4A08-A7B6-7633588C2D87}" dt="2020-09-14T07:47:43.038" v="15263"/>
          <ac:spMkLst>
            <pc:docMk/>
            <pc:sldMk cId="329883606" sldId="341"/>
            <ac:spMk id="3" creationId="{D1846F21-D42B-4C9C-A400-A4066208AFA2}"/>
          </ac:spMkLst>
        </pc:spChg>
        <pc:picChg chg="mod">
          <ac:chgData name="Tuur Muyldermans" userId="f39cb134-77ef-4f9c-93f9-4248898e97b5" providerId="ADAL" clId="{E7A4F1CD-A8C4-4A08-A7B6-7633588C2D87}" dt="2020-09-14T07:47:43.038" v="15263"/>
          <ac:picMkLst>
            <pc:docMk/>
            <pc:sldMk cId="329883606" sldId="341"/>
            <ac:picMk id="6" creationId="{4F02D123-C825-4091-BCBF-812EDA31AAA3}"/>
          </ac:picMkLst>
        </pc:picChg>
      </pc:sldChg>
      <pc:sldChg chg="modSp add modNotes">
        <pc:chgData name="Tuur Muyldermans" userId="f39cb134-77ef-4f9c-93f9-4248898e97b5" providerId="ADAL" clId="{E7A4F1CD-A8C4-4A08-A7B6-7633588C2D87}" dt="2020-09-14T07:47:43.038" v="15263"/>
        <pc:sldMkLst>
          <pc:docMk/>
          <pc:sldMk cId="3907389025" sldId="342"/>
        </pc:sldMkLst>
        <pc:spChg chg="mod">
          <ac:chgData name="Tuur Muyldermans" userId="f39cb134-77ef-4f9c-93f9-4248898e97b5" providerId="ADAL" clId="{E7A4F1CD-A8C4-4A08-A7B6-7633588C2D87}" dt="2020-09-14T07:47:43.038" v="15263"/>
          <ac:spMkLst>
            <pc:docMk/>
            <pc:sldMk cId="3907389025" sldId="342"/>
            <ac:spMk id="2" creationId="{5EA21189-6681-4FA9-809B-394E04D04C0E}"/>
          </ac:spMkLst>
        </pc:spChg>
        <pc:spChg chg="mod">
          <ac:chgData name="Tuur Muyldermans" userId="f39cb134-77ef-4f9c-93f9-4248898e97b5" providerId="ADAL" clId="{E7A4F1CD-A8C4-4A08-A7B6-7633588C2D87}" dt="2020-09-14T07:47:43.038" v="15263"/>
          <ac:spMkLst>
            <pc:docMk/>
            <pc:sldMk cId="3907389025" sldId="342"/>
            <ac:spMk id="3" creationId="{682C90FA-7571-4247-8214-E25823FC7964}"/>
          </ac:spMkLst>
        </pc:spChg>
        <pc:spChg chg="mod">
          <ac:chgData name="Tuur Muyldermans" userId="f39cb134-77ef-4f9c-93f9-4248898e97b5" providerId="ADAL" clId="{E7A4F1CD-A8C4-4A08-A7B6-7633588C2D87}" dt="2020-09-14T07:47:43.038" v="15263"/>
          <ac:spMkLst>
            <pc:docMk/>
            <pc:sldMk cId="3907389025" sldId="342"/>
            <ac:spMk id="5" creationId="{A2FC7D9F-A385-445B-BFA4-DCFAF4348354}"/>
          </ac:spMkLst>
        </pc:spChg>
        <pc:picChg chg="mod">
          <ac:chgData name="Tuur Muyldermans" userId="f39cb134-77ef-4f9c-93f9-4248898e97b5" providerId="ADAL" clId="{E7A4F1CD-A8C4-4A08-A7B6-7633588C2D87}" dt="2020-09-14T07:47:43.038" v="15263"/>
          <ac:picMkLst>
            <pc:docMk/>
            <pc:sldMk cId="3907389025" sldId="342"/>
            <ac:picMk id="4" creationId="{815FD571-AEEF-4DD6-B72A-B600C568044C}"/>
          </ac:picMkLst>
        </pc:picChg>
      </pc:sldChg>
      <pc:sldChg chg="del">
        <pc:chgData name="Tuur Muyldermans" userId="f39cb134-77ef-4f9c-93f9-4248898e97b5" providerId="ADAL" clId="{E7A4F1CD-A8C4-4A08-A7B6-7633588C2D87}" dt="2020-09-10T07:53:28.341" v="258" actId="2696"/>
        <pc:sldMkLst>
          <pc:docMk/>
          <pc:sldMk cId="3981897165" sldId="342"/>
        </pc:sldMkLst>
      </pc:sldChg>
      <pc:sldChg chg="modSp">
        <pc:chgData name="Tuur Muyldermans" userId="f39cb134-77ef-4f9c-93f9-4248898e97b5" providerId="ADAL" clId="{E7A4F1CD-A8C4-4A08-A7B6-7633588C2D87}" dt="2020-09-14T07:47:43.038" v="15263"/>
        <pc:sldMkLst>
          <pc:docMk/>
          <pc:sldMk cId="1815418431" sldId="343"/>
        </pc:sldMkLst>
        <pc:spChg chg="mod">
          <ac:chgData name="Tuur Muyldermans" userId="f39cb134-77ef-4f9c-93f9-4248898e97b5" providerId="ADAL" clId="{E7A4F1CD-A8C4-4A08-A7B6-7633588C2D87}" dt="2020-09-14T07:47:43.038" v="15263"/>
          <ac:spMkLst>
            <pc:docMk/>
            <pc:sldMk cId="1815418431" sldId="343"/>
            <ac:spMk id="2" creationId="{F86FCCB5-84D8-4076-B840-BF7D8F66C76B}"/>
          </ac:spMkLst>
        </pc:spChg>
        <pc:spChg chg="mod">
          <ac:chgData name="Tuur Muyldermans" userId="f39cb134-77ef-4f9c-93f9-4248898e97b5" providerId="ADAL" clId="{E7A4F1CD-A8C4-4A08-A7B6-7633588C2D87}" dt="2020-09-14T07:47:43.038" v="15263"/>
          <ac:spMkLst>
            <pc:docMk/>
            <pc:sldMk cId="1815418431" sldId="343"/>
            <ac:spMk id="3" creationId="{F4B96384-3495-4E13-A6C9-0C661E218BBB}"/>
          </ac:spMkLst>
        </pc:spChg>
        <pc:spChg chg="mod">
          <ac:chgData name="Tuur Muyldermans" userId="f39cb134-77ef-4f9c-93f9-4248898e97b5" providerId="ADAL" clId="{E7A4F1CD-A8C4-4A08-A7B6-7633588C2D87}" dt="2020-09-14T07:47:43.038" v="15263"/>
          <ac:spMkLst>
            <pc:docMk/>
            <pc:sldMk cId="1815418431" sldId="343"/>
            <ac:spMk id="13" creationId="{C203B0B8-CAB1-4F8D-81C3-0774812CEBDB}"/>
          </ac:spMkLst>
        </pc:spChg>
        <pc:picChg chg="mod">
          <ac:chgData name="Tuur Muyldermans" userId="f39cb134-77ef-4f9c-93f9-4248898e97b5" providerId="ADAL" clId="{E7A4F1CD-A8C4-4A08-A7B6-7633588C2D87}" dt="2020-09-14T07:47:43.038" v="15263"/>
          <ac:picMkLst>
            <pc:docMk/>
            <pc:sldMk cId="1815418431" sldId="343"/>
            <ac:picMk id="11" creationId="{BF374B1D-840D-40F0-A659-6B0CC3E9137B}"/>
          </ac:picMkLst>
        </pc:picChg>
      </pc:sldChg>
      <pc:sldChg chg="modSp">
        <pc:chgData name="Tuur Muyldermans" userId="f39cb134-77ef-4f9c-93f9-4248898e97b5" providerId="ADAL" clId="{E7A4F1CD-A8C4-4A08-A7B6-7633588C2D87}" dt="2020-09-14T07:47:43.038" v="15263"/>
        <pc:sldMkLst>
          <pc:docMk/>
          <pc:sldMk cId="2367060758" sldId="344"/>
        </pc:sldMkLst>
        <pc:spChg chg="mod">
          <ac:chgData name="Tuur Muyldermans" userId="f39cb134-77ef-4f9c-93f9-4248898e97b5" providerId="ADAL" clId="{E7A4F1CD-A8C4-4A08-A7B6-7633588C2D87}" dt="2020-09-14T07:47:43.038" v="15263"/>
          <ac:spMkLst>
            <pc:docMk/>
            <pc:sldMk cId="2367060758" sldId="344"/>
            <ac:spMk id="2" creationId="{F3A36BD9-AC36-4C7C-B1CE-435F237DCA6A}"/>
          </ac:spMkLst>
        </pc:spChg>
        <pc:spChg chg="mod">
          <ac:chgData name="Tuur Muyldermans" userId="f39cb134-77ef-4f9c-93f9-4248898e97b5" providerId="ADAL" clId="{E7A4F1CD-A8C4-4A08-A7B6-7633588C2D87}" dt="2020-09-14T07:47:43.038" v="15263"/>
          <ac:spMkLst>
            <pc:docMk/>
            <pc:sldMk cId="2367060758" sldId="344"/>
            <ac:spMk id="3" creationId="{25C278E8-DEFB-46B9-8BB5-8E951D03802E}"/>
          </ac:spMkLst>
        </pc:spChg>
        <pc:spChg chg="mod">
          <ac:chgData name="Tuur Muyldermans" userId="f39cb134-77ef-4f9c-93f9-4248898e97b5" providerId="ADAL" clId="{E7A4F1CD-A8C4-4A08-A7B6-7633588C2D87}" dt="2020-09-14T07:47:43.038" v="15263"/>
          <ac:spMkLst>
            <pc:docMk/>
            <pc:sldMk cId="2367060758" sldId="344"/>
            <ac:spMk id="5" creationId="{F206544F-20D6-410A-A4E7-2A5BB4B76F2C}"/>
          </ac:spMkLst>
        </pc:spChg>
        <pc:picChg chg="mod">
          <ac:chgData name="Tuur Muyldermans" userId="f39cb134-77ef-4f9c-93f9-4248898e97b5" providerId="ADAL" clId="{E7A4F1CD-A8C4-4A08-A7B6-7633588C2D87}" dt="2020-09-14T07:47:43.038" v="15263"/>
          <ac:picMkLst>
            <pc:docMk/>
            <pc:sldMk cId="2367060758" sldId="344"/>
            <ac:picMk id="4" creationId="{D1D02D95-E5DE-4514-A605-971DAB48CFA5}"/>
          </ac:picMkLst>
        </pc:picChg>
      </pc:sldChg>
      <pc:sldChg chg="modSp mod">
        <pc:chgData name="Tuur Muyldermans" userId="f39cb134-77ef-4f9c-93f9-4248898e97b5" providerId="ADAL" clId="{E7A4F1CD-A8C4-4A08-A7B6-7633588C2D87}" dt="2020-09-14T07:47:43.038" v="15263"/>
        <pc:sldMkLst>
          <pc:docMk/>
          <pc:sldMk cId="3899930176" sldId="345"/>
        </pc:sldMkLst>
        <pc:spChg chg="mod">
          <ac:chgData name="Tuur Muyldermans" userId="f39cb134-77ef-4f9c-93f9-4248898e97b5" providerId="ADAL" clId="{E7A4F1CD-A8C4-4A08-A7B6-7633588C2D87}" dt="2020-09-14T07:47:43.038" v="15263"/>
          <ac:spMkLst>
            <pc:docMk/>
            <pc:sldMk cId="3899930176" sldId="345"/>
            <ac:spMk id="2" creationId="{49E10739-71B1-4852-B2A6-9ABEAD99B67F}"/>
          </ac:spMkLst>
        </pc:spChg>
        <pc:spChg chg="mod">
          <ac:chgData name="Tuur Muyldermans" userId="f39cb134-77ef-4f9c-93f9-4248898e97b5" providerId="ADAL" clId="{E7A4F1CD-A8C4-4A08-A7B6-7633588C2D87}" dt="2020-09-14T07:47:43.038" v="15263"/>
          <ac:spMkLst>
            <pc:docMk/>
            <pc:sldMk cId="3899930176" sldId="345"/>
            <ac:spMk id="3" creationId="{2056BC28-A96C-4F3A-855F-8487D13A774B}"/>
          </ac:spMkLst>
        </pc:spChg>
        <pc:spChg chg="mod">
          <ac:chgData name="Tuur Muyldermans" userId="f39cb134-77ef-4f9c-93f9-4248898e97b5" providerId="ADAL" clId="{E7A4F1CD-A8C4-4A08-A7B6-7633588C2D87}" dt="2020-09-14T07:47:43.038" v="15263"/>
          <ac:spMkLst>
            <pc:docMk/>
            <pc:sldMk cId="3899930176" sldId="345"/>
            <ac:spMk id="4" creationId="{6050F2BB-24E1-4252-9157-5727A24FF755}"/>
          </ac:spMkLst>
        </pc:spChg>
        <pc:picChg chg="mod">
          <ac:chgData name="Tuur Muyldermans" userId="f39cb134-77ef-4f9c-93f9-4248898e97b5" providerId="ADAL" clId="{E7A4F1CD-A8C4-4A08-A7B6-7633588C2D87}" dt="2020-09-14T07:47:43.038" v="15263"/>
          <ac:picMkLst>
            <pc:docMk/>
            <pc:sldMk cId="3899930176" sldId="345"/>
            <ac:picMk id="5" creationId="{E6381454-7A3E-417C-99AB-40A01593DE76}"/>
          </ac:picMkLst>
        </pc:picChg>
      </pc:sldChg>
      <pc:sldChg chg="modSp">
        <pc:chgData name="Tuur Muyldermans" userId="f39cb134-77ef-4f9c-93f9-4248898e97b5" providerId="ADAL" clId="{E7A4F1CD-A8C4-4A08-A7B6-7633588C2D87}" dt="2020-09-14T07:47:43.038" v="15263"/>
        <pc:sldMkLst>
          <pc:docMk/>
          <pc:sldMk cId="342613530" sldId="346"/>
        </pc:sldMkLst>
        <pc:spChg chg="mod">
          <ac:chgData name="Tuur Muyldermans" userId="f39cb134-77ef-4f9c-93f9-4248898e97b5" providerId="ADAL" clId="{E7A4F1CD-A8C4-4A08-A7B6-7633588C2D87}" dt="2020-09-14T07:47:43.038" v="15263"/>
          <ac:spMkLst>
            <pc:docMk/>
            <pc:sldMk cId="342613530" sldId="346"/>
            <ac:spMk id="2" creationId="{3AB0773A-B975-4791-982C-AB1780B3D71A}"/>
          </ac:spMkLst>
        </pc:spChg>
        <pc:spChg chg="mod">
          <ac:chgData name="Tuur Muyldermans" userId="f39cb134-77ef-4f9c-93f9-4248898e97b5" providerId="ADAL" clId="{E7A4F1CD-A8C4-4A08-A7B6-7633588C2D87}" dt="2020-09-14T07:47:43.038" v="15263"/>
          <ac:spMkLst>
            <pc:docMk/>
            <pc:sldMk cId="342613530" sldId="346"/>
            <ac:spMk id="3" creationId="{C805FC99-7A7E-4B9D-A2BE-7253D553C21F}"/>
          </ac:spMkLst>
        </pc:spChg>
        <pc:spChg chg="mod">
          <ac:chgData name="Tuur Muyldermans" userId="f39cb134-77ef-4f9c-93f9-4248898e97b5" providerId="ADAL" clId="{E7A4F1CD-A8C4-4A08-A7B6-7633588C2D87}" dt="2020-09-14T07:47:43.038" v="15263"/>
          <ac:spMkLst>
            <pc:docMk/>
            <pc:sldMk cId="342613530" sldId="346"/>
            <ac:spMk id="5" creationId="{CC6F9BC3-C50B-47C6-8B1C-A73ABA783298}"/>
          </ac:spMkLst>
        </pc:spChg>
        <pc:picChg chg="mod">
          <ac:chgData name="Tuur Muyldermans" userId="f39cb134-77ef-4f9c-93f9-4248898e97b5" providerId="ADAL" clId="{E7A4F1CD-A8C4-4A08-A7B6-7633588C2D87}" dt="2020-09-14T07:47:43.038" v="15263"/>
          <ac:picMkLst>
            <pc:docMk/>
            <pc:sldMk cId="342613530" sldId="346"/>
            <ac:picMk id="4" creationId="{7021542E-D8B4-43CB-A7BB-21F4C7B926F2}"/>
          </ac:picMkLst>
        </pc:picChg>
      </pc:sldChg>
      <pc:sldChg chg="modSp mod">
        <pc:chgData name="Tuur Muyldermans" userId="f39cb134-77ef-4f9c-93f9-4248898e97b5" providerId="ADAL" clId="{E7A4F1CD-A8C4-4A08-A7B6-7633588C2D87}" dt="2020-09-14T07:47:43.038" v="15263"/>
        <pc:sldMkLst>
          <pc:docMk/>
          <pc:sldMk cId="128372000" sldId="349"/>
        </pc:sldMkLst>
        <pc:spChg chg="mod">
          <ac:chgData name="Tuur Muyldermans" userId="f39cb134-77ef-4f9c-93f9-4248898e97b5" providerId="ADAL" clId="{E7A4F1CD-A8C4-4A08-A7B6-7633588C2D87}" dt="2020-09-14T07:47:43.038" v="15263"/>
          <ac:spMkLst>
            <pc:docMk/>
            <pc:sldMk cId="128372000" sldId="349"/>
            <ac:spMk id="2" creationId="{559442AD-4A39-4ABA-A955-9C2D73695ED5}"/>
          </ac:spMkLst>
        </pc:spChg>
        <pc:spChg chg="mod">
          <ac:chgData name="Tuur Muyldermans" userId="f39cb134-77ef-4f9c-93f9-4248898e97b5" providerId="ADAL" clId="{E7A4F1CD-A8C4-4A08-A7B6-7633588C2D87}" dt="2020-09-14T07:47:43.038" v="15263"/>
          <ac:spMkLst>
            <pc:docMk/>
            <pc:sldMk cId="128372000" sldId="349"/>
            <ac:spMk id="3" creationId="{27EB4D53-3E69-4E7D-820D-A32533CA1B69}"/>
          </ac:spMkLst>
        </pc:spChg>
        <pc:spChg chg="mod">
          <ac:chgData name="Tuur Muyldermans" userId="f39cb134-77ef-4f9c-93f9-4248898e97b5" providerId="ADAL" clId="{E7A4F1CD-A8C4-4A08-A7B6-7633588C2D87}" dt="2020-09-14T07:47:43.038" v="15263"/>
          <ac:spMkLst>
            <pc:docMk/>
            <pc:sldMk cId="128372000" sldId="349"/>
            <ac:spMk id="4" creationId="{74093D36-0526-4656-BB7E-B5A0853822B8}"/>
          </ac:spMkLst>
        </pc:spChg>
      </pc:sldChg>
      <pc:sldChg chg="modSp">
        <pc:chgData name="Tuur Muyldermans" userId="f39cb134-77ef-4f9c-93f9-4248898e97b5" providerId="ADAL" clId="{E7A4F1CD-A8C4-4A08-A7B6-7633588C2D87}" dt="2020-09-14T07:47:43.038" v="15263"/>
        <pc:sldMkLst>
          <pc:docMk/>
          <pc:sldMk cId="915015141" sldId="351"/>
        </pc:sldMkLst>
        <pc:spChg chg="mod">
          <ac:chgData name="Tuur Muyldermans" userId="f39cb134-77ef-4f9c-93f9-4248898e97b5" providerId="ADAL" clId="{E7A4F1CD-A8C4-4A08-A7B6-7633588C2D87}" dt="2020-09-14T07:47:43.038" v="15263"/>
          <ac:spMkLst>
            <pc:docMk/>
            <pc:sldMk cId="915015141" sldId="351"/>
            <ac:spMk id="2" creationId="{559442AD-4A39-4ABA-A955-9C2D73695ED5}"/>
          </ac:spMkLst>
        </pc:spChg>
        <pc:spChg chg="mod">
          <ac:chgData name="Tuur Muyldermans" userId="f39cb134-77ef-4f9c-93f9-4248898e97b5" providerId="ADAL" clId="{E7A4F1CD-A8C4-4A08-A7B6-7633588C2D87}" dt="2020-09-14T07:47:43.038" v="15263"/>
          <ac:spMkLst>
            <pc:docMk/>
            <pc:sldMk cId="915015141" sldId="351"/>
            <ac:spMk id="3" creationId="{27EB4D53-3E69-4E7D-820D-A32533CA1B69}"/>
          </ac:spMkLst>
        </pc:spChg>
        <pc:spChg chg="mod">
          <ac:chgData name="Tuur Muyldermans" userId="f39cb134-77ef-4f9c-93f9-4248898e97b5" providerId="ADAL" clId="{E7A4F1CD-A8C4-4A08-A7B6-7633588C2D87}" dt="2020-09-14T07:47:43.038" v="15263"/>
          <ac:spMkLst>
            <pc:docMk/>
            <pc:sldMk cId="915015141" sldId="351"/>
            <ac:spMk id="4" creationId="{B15766C1-F997-4E48-BD36-41D3381ADFF6}"/>
          </ac:spMkLst>
        </pc:spChg>
      </pc:sldChg>
      <pc:sldChg chg="addSp delSp modSp mod modNotes modNotesTx">
        <pc:chgData name="Tuur Muyldermans" userId="f39cb134-77ef-4f9c-93f9-4248898e97b5" providerId="ADAL" clId="{E7A4F1CD-A8C4-4A08-A7B6-7633588C2D87}" dt="2020-09-14T07:47:43.038" v="15263"/>
        <pc:sldMkLst>
          <pc:docMk/>
          <pc:sldMk cId="20648083" sldId="352"/>
        </pc:sldMkLst>
        <pc:spChg chg="mod">
          <ac:chgData name="Tuur Muyldermans" userId="f39cb134-77ef-4f9c-93f9-4248898e97b5" providerId="ADAL" clId="{E7A4F1CD-A8C4-4A08-A7B6-7633588C2D87}" dt="2020-09-14T07:47:43.038" v="15263"/>
          <ac:spMkLst>
            <pc:docMk/>
            <pc:sldMk cId="20648083" sldId="352"/>
            <ac:spMk id="2" creationId="{CE271862-F120-42EB-BC1B-D1B6C7C25708}"/>
          </ac:spMkLst>
        </pc:spChg>
        <pc:spChg chg="mod">
          <ac:chgData name="Tuur Muyldermans" userId="f39cb134-77ef-4f9c-93f9-4248898e97b5" providerId="ADAL" clId="{E7A4F1CD-A8C4-4A08-A7B6-7633588C2D87}" dt="2020-09-14T07:47:43.038" v="15263"/>
          <ac:spMkLst>
            <pc:docMk/>
            <pc:sldMk cId="20648083" sldId="352"/>
            <ac:spMk id="3" creationId="{B9D4B846-691D-43E0-9E14-6A3C9D174378}"/>
          </ac:spMkLst>
        </pc:spChg>
        <pc:spChg chg="del mod">
          <ac:chgData name="Tuur Muyldermans" userId="f39cb134-77ef-4f9c-93f9-4248898e97b5" providerId="ADAL" clId="{E7A4F1CD-A8C4-4A08-A7B6-7633588C2D87}" dt="2020-09-10T08:30:02.107" v="585" actId="478"/>
          <ac:spMkLst>
            <pc:docMk/>
            <pc:sldMk cId="20648083" sldId="352"/>
            <ac:spMk id="11" creationId="{3FA1FB79-BD50-401F-A0B4-7F371FBE3F33}"/>
          </ac:spMkLst>
        </pc:spChg>
        <pc:spChg chg="del">
          <ac:chgData name="Tuur Muyldermans" userId="f39cb134-77ef-4f9c-93f9-4248898e97b5" providerId="ADAL" clId="{E7A4F1CD-A8C4-4A08-A7B6-7633588C2D87}" dt="2020-09-10T08:29:10.580" v="576" actId="478"/>
          <ac:spMkLst>
            <pc:docMk/>
            <pc:sldMk cId="20648083" sldId="352"/>
            <ac:spMk id="12" creationId="{0FF4C266-8660-46CC-A4CE-8C2D14CF0460}"/>
          </ac:spMkLst>
        </pc:spChg>
        <pc:picChg chg="add mod">
          <ac:chgData name="Tuur Muyldermans" userId="f39cb134-77ef-4f9c-93f9-4248898e97b5" providerId="ADAL" clId="{E7A4F1CD-A8C4-4A08-A7B6-7633588C2D87}" dt="2020-09-14T07:47:43.038" v="15263"/>
          <ac:picMkLst>
            <pc:docMk/>
            <pc:sldMk cId="20648083" sldId="352"/>
            <ac:picMk id="4" creationId="{87D136E2-8233-4D6E-B5DB-75412D217F5D}"/>
          </ac:picMkLst>
        </pc:picChg>
        <pc:picChg chg="del">
          <ac:chgData name="Tuur Muyldermans" userId="f39cb134-77ef-4f9c-93f9-4248898e97b5" providerId="ADAL" clId="{E7A4F1CD-A8C4-4A08-A7B6-7633588C2D87}" dt="2020-09-10T08:29:08.779" v="575" actId="478"/>
          <ac:picMkLst>
            <pc:docMk/>
            <pc:sldMk cId="20648083" sldId="352"/>
            <ac:picMk id="9" creationId="{702CBAC8-8C09-4CEC-9A16-79BE6C24B854}"/>
          </ac:picMkLst>
        </pc:picChg>
      </pc:sldChg>
      <pc:sldChg chg="addSp modSp mod modNotes modNotesTx">
        <pc:chgData name="Tuur Muyldermans" userId="f39cb134-77ef-4f9c-93f9-4248898e97b5" providerId="ADAL" clId="{E7A4F1CD-A8C4-4A08-A7B6-7633588C2D87}" dt="2020-09-14T07:47:43.038" v="15263"/>
        <pc:sldMkLst>
          <pc:docMk/>
          <pc:sldMk cId="3893516275" sldId="353"/>
        </pc:sldMkLst>
        <pc:spChg chg="mod">
          <ac:chgData name="Tuur Muyldermans" userId="f39cb134-77ef-4f9c-93f9-4248898e97b5" providerId="ADAL" clId="{E7A4F1CD-A8C4-4A08-A7B6-7633588C2D87}" dt="2020-09-14T07:47:43.038" v="15263"/>
          <ac:spMkLst>
            <pc:docMk/>
            <pc:sldMk cId="3893516275" sldId="353"/>
            <ac:spMk id="2" creationId="{6D471950-A62F-406C-ABC9-00581F795595}"/>
          </ac:spMkLst>
        </pc:spChg>
        <pc:spChg chg="mod">
          <ac:chgData name="Tuur Muyldermans" userId="f39cb134-77ef-4f9c-93f9-4248898e97b5" providerId="ADAL" clId="{E7A4F1CD-A8C4-4A08-A7B6-7633588C2D87}" dt="2020-09-14T07:47:43.038" v="15263"/>
          <ac:spMkLst>
            <pc:docMk/>
            <pc:sldMk cId="3893516275" sldId="353"/>
            <ac:spMk id="3" creationId="{2724AF6E-4B6C-49DE-ADAC-B01FC4F68C1E}"/>
          </ac:spMkLst>
        </pc:spChg>
        <pc:spChg chg="mod">
          <ac:chgData name="Tuur Muyldermans" userId="f39cb134-77ef-4f9c-93f9-4248898e97b5" providerId="ADAL" clId="{E7A4F1CD-A8C4-4A08-A7B6-7633588C2D87}" dt="2020-09-14T07:47:43.038" v="15263"/>
          <ac:spMkLst>
            <pc:docMk/>
            <pc:sldMk cId="3893516275" sldId="353"/>
            <ac:spMk id="4" creationId="{2BEC3930-53F6-4668-A03D-2C1F0BC412B4}"/>
          </ac:spMkLst>
        </pc:spChg>
        <pc:picChg chg="add mod modCrop">
          <ac:chgData name="Tuur Muyldermans" userId="f39cb134-77ef-4f9c-93f9-4248898e97b5" providerId="ADAL" clId="{E7A4F1CD-A8C4-4A08-A7B6-7633588C2D87}" dt="2020-09-14T07:47:43.038" v="15263"/>
          <ac:picMkLst>
            <pc:docMk/>
            <pc:sldMk cId="3893516275" sldId="353"/>
            <ac:picMk id="5" creationId="{344DB2F6-5E5C-4D9B-8986-1C80843D296A}"/>
          </ac:picMkLst>
        </pc:picChg>
      </pc:sldChg>
      <pc:sldChg chg="addSp modSp mod modNotes modNotesTx">
        <pc:chgData name="Tuur Muyldermans" userId="f39cb134-77ef-4f9c-93f9-4248898e97b5" providerId="ADAL" clId="{E7A4F1CD-A8C4-4A08-A7B6-7633588C2D87}" dt="2020-09-14T07:47:43.038" v="15263"/>
        <pc:sldMkLst>
          <pc:docMk/>
          <pc:sldMk cId="3963685658" sldId="354"/>
        </pc:sldMkLst>
        <pc:spChg chg="mod">
          <ac:chgData name="Tuur Muyldermans" userId="f39cb134-77ef-4f9c-93f9-4248898e97b5" providerId="ADAL" clId="{E7A4F1CD-A8C4-4A08-A7B6-7633588C2D87}" dt="2020-09-14T07:47:43.038" v="15263"/>
          <ac:spMkLst>
            <pc:docMk/>
            <pc:sldMk cId="3963685658" sldId="354"/>
            <ac:spMk id="2" creationId="{6FC445FC-A92C-4FAD-8842-13C34BFFA7EF}"/>
          </ac:spMkLst>
        </pc:spChg>
        <pc:spChg chg="mod">
          <ac:chgData name="Tuur Muyldermans" userId="f39cb134-77ef-4f9c-93f9-4248898e97b5" providerId="ADAL" clId="{E7A4F1CD-A8C4-4A08-A7B6-7633588C2D87}" dt="2020-09-14T07:47:43.038" v="15263"/>
          <ac:spMkLst>
            <pc:docMk/>
            <pc:sldMk cId="3963685658" sldId="354"/>
            <ac:spMk id="3" creationId="{325AEFD9-D3E7-4547-9441-314AB9ACC8F3}"/>
          </ac:spMkLst>
        </pc:spChg>
        <pc:spChg chg="mod">
          <ac:chgData name="Tuur Muyldermans" userId="f39cb134-77ef-4f9c-93f9-4248898e97b5" providerId="ADAL" clId="{E7A4F1CD-A8C4-4A08-A7B6-7633588C2D87}" dt="2020-09-14T07:47:43.038" v="15263"/>
          <ac:spMkLst>
            <pc:docMk/>
            <pc:sldMk cId="3963685658" sldId="354"/>
            <ac:spMk id="4" creationId="{899C501E-C327-4CC2-899D-F9D1E28AE729}"/>
          </ac:spMkLst>
        </pc:spChg>
        <pc:picChg chg="add mod modCrop">
          <ac:chgData name="Tuur Muyldermans" userId="f39cb134-77ef-4f9c-93f9-4248898e97b5" providerId="ADAL" clId="{E7A4F1CD-A8C4-4A08-A7B6-7633588C2D87}" dt="2020-09-14T07:47:43.038" v="15263"/>
          <ac:picMkLst>
            <pc:docMk/>
            <pc:sldMk cId="3963685658" sldId="354"/>
            <ac:picMk id="5" creationId="{E62CE942-F2CB-48C2-AC6C-4AC8B88979A4}"/>
          </ac:picMkLst>
        </pc:picChg>
      </pc:sldChg>
      <pc:sldChg chg="addSp delSp modSp mod modNotes modNotesTx">
        <pc:chgData name="Tuur Muyldermans" userId="f39cb134-77ef-4f9c-93f9-4248898e97b5" providerId="ADAL" clId="{E7A4F1CD-A8C4-4A08-A7B6-7633588C2D87}" dt="2020-09-14T07:47:43.038" v="15263"/>
        <pc:sldMkLst>
          <pc:docMk/>
          <pc:sldMk cId="2949134968" sldId="355"/>
        </pc:sldMkLst>
        <pc:spChg chg="mod">
          <ac:chgData name="Tuur Muyldermans" userId="f39cb134-77ef-4f9c-93f9-4248898e97b5" providerId="ADAL" clId="{E7A4F1CD-A8C4-4A08-A7B6-7633588C2D87}" dt="2020-09-14T07:47:43.038" v="15263"/>
          <ac:spMkLst>
            <pc:docMk/>
            <pc:sldMk cId="2949134968" sldId="355"/>
            <ac:spMk id="2" creationId="{2820329D-73ED-4E68-B3F4-5868BE5308C3}"/>
          </ac:spMkLst>
        </pc:spChg>
        <pc:spChg chg="mod">
          <ac:chgData name="Tuur Muyldermans" userId="f39cb134-77ef-4f9c-93f9-4248898e97b5" providerId="ADAL" clId="{E7A4F1CD-A8C4-4A08-A7B6-7633588C2D87}" dt="2020-09-14T07:47:43.038" v="15263"/>
          <ac:spMkLst>
            <pc:docMk/>
            <pc:sldMk cId="2949134968" sldId="355"/>
            <ac:spMk id="3" creationId="{83B754FE-9EBA-49EA-AC04-336DA25BCDA8}"/>
          </ac:spMkLst>
        </pc:spChg>
        <pc:spChg chg="add del mod">
          <ac:chgData name="Tuur Muyldermans" userId="f39cb134-77ef-4f9c-93f9-4248898e97b5" providerId="ADAL" clId="{E7A4F1CD-A8C4-4A08-A7B6-7633588C2D87}" dt="2020-09-10T08:40:02.715" v="778" actId="478"/>
          <ac:spMkLst>
            <pc:docMk/>
            <pc:sldMk cId="2949134968" sldId="355"/>
            <ac:spMk id="7" creationId="{34ED5F88-8AE3-4A8F-8699-CCB4E086BC82}"/>
          </ac:spMkLst>
        </pc:spChg>
        <pc:spChg chg="mod">
          <ac:chgData name="Tuur Muyldermans" userId="f39cb134-77ef-4f9c-93f9-4248898e97b5" providerId="ADAL" clId="{E7A4F1CD-A8C4-4A08-A7B6-7633588C2D87}" dt="2020-09-14T07:47:43.038" v="15263"/>
          <ac:spMkLst>
            <pc:docMk/>
            <pc:sldMk cId="2949134968" sldId="355"/>
            <ac:spMk id="7" creationId="{36161F18-4D60-463A-AFAA-20CA0CA78672}"/>
          </ac:spMkLst>
        </pc:spChg>
        <pc:picChg chg="add mod">
          <ac:chgData name="Tuur Muyldermans" userId="f39cb134-77ef-4f9c-93f9-4248898e97b5" providerId="ADAL" clId="{E7A4F1CD-A8C4-4A08-A7B6-7633588C2D87}" dt="2020-09-14T07:47:43.038" v="15263"/>
          <ac:picMkLst>
            <pc:docMk/>
            <pc:sldMk cId="2949134968" sldId="355"/>
            <ac:picMk id="4" creationId="{9B750B82-EABE-4515-8334-B4994C759BB7}"/>
          </ac:picMkLst>
        </pc:picChg>
        <pc:picChg chg="del mod">
          <ac:chgData name="Tuur Muyldermans" userId="f39cb134-77ef-4f9c-93f9-4248898e97b5" providerId="ADAL" clId="{E7A4F1CD-A8C4-4A08-A7B6-7633588C2D87}" dt="2020-09-13T17:45:58.739" v="13156" actId="478"/>
          <ac:picMkLst>
            <pc:docMk/>
            <pc:sldMk cId="2949134968" sldId="355"/>
            <ac:picMk id="5" creationId="{EBAD3385-7EDF-4EFC-991A-414754C9D710}"/>
          </ac:picMkLst>
        </pc:picChg>
        <pc:picChg chg="mod">
          <ac:chgData name="Tuur Muyldermans" userId="f39cb134-77ef-4f9c-93f9-4248898e97b5" providerId="ADAL" clId="{E7A4F1CD-A8C4-4A08-A7B6-7633588C2D87}" dt="2020-09-14T07:47:43.038" v="15263"/>
          <ac:picMkLst>
            <pc:docMk/>
            <pc:sldMk cId="2949134968" sldId="355"/>
            <ac:picMk id="6" creationId="{EDFDA2EE-9295-4E22-8E97-12FB00570659}"/>
          </ac:picMkLst>
        </pc:picChg>
        <pc:picChg chg="add del mod">
          <ac:chgData name="Tuur Muyldermans" userId="f39cb134-77ef-4f9c-93f9-4248898e97b5" providerId="ADAL" clId="{E7A4F1CD-A8C4-4A08-A7B6-7633588C2D87}" dt="2020-09-10T11:51:54.187" v="3101" actId="21"/>
          <ac:picMkLst>
            <pc:docMk/>
            <pc:sldMk cId="2949134968" sldId="355"/>
            <ac:picMk id="8" creationId="{306FD403-8A5D-4082-9337-24DD884E0943}"/>
          </ac:picMkLst>
        </pc:picChg>
      </pc:sldChg>
      <pc:sldChg chg="addSp delSp modSp mod modNotes modNotesTx">
        <pc:chgData name="Tuur Muyldermans" userId="f39cb134-77ef-4f9c-93f9-4248898e97b5" providerId="ADAL" clId="{E7A4F1CD-A8C4-4A08-A7B6-7633588C2D87}" dt="2020-09-14T07:47:43.038" v="15263"/>
        <pc:sldMkLst>
          <pc:docMk/>
          <pc:sldMk cId="2749633804" sldId="356"/>
        </pc:sldMkLst>
        <pc:spChg chg="mod">
          <ac:chgData name="Tuur Muyldermans" userId="f39cb134-77ef-4f9c-93f9-4248898e97b5" providerId="ADAL" clId="{E7A4F1CD-A8C4-4A08-A7B6-7633588C2D87}" dt="2020-09-14T07:47:43.038" v="15263"/>
          <ac:spMkLst>
            <pc:docMk/>
            <pc:sldMk cId="2749633804" sldId="356"/>
            <ac:spMk id="2" creationId="{BFCDAFD6-8A51-4D4A-8C9F-74366FD1D3B2}"/>
          </ac:spMkLst>
        </pc:spChg>
        <pc:spChg chg="mod">
          <ac:chgData name="Tuur Muyldermans" userId="f39cb134-77ef-4f9c-93f9-4248898e97b5" providerId="ADAL" clId="{E7A4F1CD-A8C4-4A08-A7B6-7633588C2D87}" dt="2020-09-14T07:47:43.038" v="15263"/>
          <ac:spMkLst>
            <pc:docMk/>
            <pc:sldMk cId="2749633804" sldId="356"/>
            <ac:spMk id="3" creationId="{154DD3CE-0CBA-4689-B5C9-0A16F00CED39}"/>
          </ac:spMkLst>
        </pc:spChg>
        <pc:spChg chg="del mod">
          <ac:chgData name="Tuur Muyldermans" userId="f39cb134-77ef-4f9c-93f9-4248898e97b5" providerId="ADAL" clId="{E7A4F1CD-A8C4-4A08-A7B6-7633588C2D87}" dt="2020-09-10T11:59:28.599" v="3153"/>
          <ac:spMkLst>
            <pc:docMk/>
            <pc:sldMk cId="2749633804" sldId="356"/>
            <ac:spMk id="3" creationId="{48A4890E-0180-4FA1-8FFE-9AA0CDFE5E0C}"/>
          </ac:spMkLst>
        </pc:spChg>
        <pc:spChg chg="del mod">
          <ac:chgData name="Tuur Muyldermans" userId="f39cb134-77ef-4f9c-93f9-4248898e97b5" providerId="ADAL" clId="{E7A4F1CD-A8C4-4A08-A7B6-7633588C2D87}" dt="2020-09-10T11:55:35.752" v="3140" actId="478"/>
          <ac:spMkLst>
            <pc:docMk/>
            <pc:sldMk cId="2749633804" sldId="356"/>
            <ac:spMk id="6" creationId="{A9B9E73E-0A21-49CC-97F2-1AEF3A2F2A02}"/>
          </ac:spMkLst>
        </pc:spChg>
        <pc:picChg chg="del">
          <ac:chgData name="Tuur Muyldermans" userId="f39cb134-77ef-4f9c-93f9-4248898e97b5" providerId="ADAL" clId="{E7A4F1CD-A8C4-4A08-A7B6-7633588C2D87}" dt="2020-09-10T11:55:33.628" v="3139" actId="478"/>
          <ac:picMkLst>
            <pc:docMk/>
            <pc:sldMk cId="2749633804" sldId="356"/>
            <ac:picMk id="5" creationId="{48F3B6BE-9594-4B69-BE71-BCAFC6E5BBF2}"/>
          </ac:picMkLst>
        </pc:picChg>
        <pc:picChg chg="add mod">
          <ac:chgData name="Tuur Muyldermans" userId="f39cb134-77ef-4f9c-93f9-4248898e97b5" providerId="ADAL" clId="{E7A4F1CD-A8C4-4A08-A7B6-7633588C2D87}" dt="2020-09-14T07:47:43.038" v="15263"/>
          <ac:picMkLst>
            <pc:docMk/>
            <pc:sldMk cId="2749633804" sldId="356"/>
            <ac:picMk id="7" creationId="{E19EB63F-AB10-40DD-81C3-AB3CD2D9214E}"/>
          </ac:picMkLst>
        </pc:picChg>
        <pc:picChg chg="add del mod">
          <ac:chgData name="Tuur Muyldermans" userId="f39cb134-77ef-4f9c-93f9-4248898e97b5" providerId="ADAL" clId="{E7A4F1CD-A8C4-4A08-A7B6-7633588C2D87}" dt="2020-09-10T11:59:26.383" v="3152" actId="478"/>
          <ac:picMkLst>
            <pc:docMk/>
            <pc:sldMk cId="2749633804" sldId="356"/>
            <ac:picMk id="8" creationId="{EA800487-47F9-4403-9FCC-EF0722086A36}"/>
          </ac:picMkLst>
        </pc:picChg>
        <pc:picChg chg="add mod">
          <ac:chgData name="Tuur Muyldermans" userId="f39cb134-77ef-4f9c-93f9-4248898e97b5" providerId="ADAL" clId="{E7A4F1CD-A8C4-4A08-A7B6-7633588C2D87}" dt="2020-09-14T07:47:43.038" v="15263"/>
          <ac:picMkLst>
            <pc:docMk/>
            <pc:sldMk cId="2749633804" sldId="356"/>
            <ac:picMk id="10" creationId="{3BD5CCD6-219E-47EF-857E-656089C7CE8C}"/>
          </ac:picMkLst>
        </pc:picChg>
      </pc:sldChg>
      <pc:sldChg chg="addSp modSp mod modAnim modNotes modNotesTx">
        <pc:chgData name="Tuur Muyldermans" userId="f39cb134-77ef-4f9c-93f9-4248898e97b5" providerId="ADAL" clId="{E7A4F1CD-A8C4-4A08-A7B6-7633588C2D87}" dt="2020-09-14T07:47:43.038" v="15263"/>
        <pc:sldMkLst>
          <pc:docMk/>
          <pc:sldMk cId="45590010" sldId="357"/>
        </pc:sldMkLst>
        <pc:spChg chg="mod">
          <ac:chgData name="Tuur Muyldermans" userId="f39cb134-77ef-4f9c-93f9-4248898e97b5" providerId="ADAL" clId="{E7A4F1CD-A8C4-4A08-A7B6-7633588C2D87}" dt="2020-09-14T07:47:43.038" v="15263"/>
          <ac:spMkLst>
            <pc:docMk/>
            <pc:sldMk cId="45590010" sldId="357"/>
            <ac:spMk id="2" creationId="{BBF4B210-E1C7-418C-9583-A4F28123E9CA}"/>
          </ac:spMkLst>
        </pc:spChg>
        <pc:spChg chg="mod">
          <ac:chgData name="Tuur Muyldermans" userId="f39cb134-77ef-4f9c-93f9-4248898e97b5" providerId="ADAL" clId="{E7A4F1CD-A8C4-4A08-A7B6-7633588C2D87}" dt="2020-09-14T07:47:43.038" v="15263"/>
          <ac:spMkLst>
            <pc:docMk/>
            <pc:sldMk cId="45590010" sldId="357"/>
            <ac:spMk id="3" creationId="{AB28DAFB-BC02-4A1F-8311-6D4D5D4C5C4B}"/>
          </ac:spMkLst>
        </pc:spChg>
        <pc:spChg chg="mod">
          <ac:chgData name="Tuur Muyldermans" userId="f39cb134-77ef-4f9c-93f9-4248898e97b5" providerId="ADAL" clId="{E7A4F1CD-A8C4-4A08-A7B6-7633588C2D87}" dt="2020-09-14T07:47:43.038" v="15263"/>
          <ac:spMkLst>
            <pc:docMk/>
            <pc:sldMk cId="45590010" sldId="357"/>
            <ac:spMk id="4" creationId="{0883B392-CC54-4B2B-BD44-7DEF683FA301}"/>
          </ac:spMkLst>
        </pc:spChg>
        <pc:picChg chg="add mod">
          <ac:chgData name="Tuur Muyldermans" userId="f39cb134-77ef-4f9c-93f9-4248898e97b5" providerId="ADAL" clId="{E7A4F1CD-A8C4-4A08-A7B6-7633588C2D87}" dt="2020-09-14T07:47:43.038" v="15263"/>
          <ac:picMkLst>
            <pc:docMk/>
            <pc:sldMk cId="45590010" sldId="357"/>
            <ac:picMk id="5" creationId="{D6663C00-537C-4072-87FD-100B0C9DD65B}"/>
          </ac:picMkLst>
        </pc:picChg>
        <pc:picChg chg="add mod modCrop">
          <ac:chgData name="Tuur Muyldermans" userId="f39cb134-77ef-4f9c-93f9-4248898e97b5" providerId="ADAL" clId="{E7A4F1CD-A8C4-4A08-A7B6-7633588C2D87}" dt="2020-09-14T07:47:43.038" v="15263"/>
          <ac:picMkLst>
            <pc:docMk/>
            <pc:sldMk cId="45590010" sldId="357"/>
            <ac:picMk id="7" creationId="{A3EAB35F-DD6B-4C8C-ACBF-E512FA5E187E}"/>
          </ac:picMkLst>
        </pc:picChg>
        <pc:picChg chg="add mod">
          <ac:chgData name="Tuur Muyldermans" userId="f39cb134-77ef-4f9c-93f9-4248898e97b5" providerId="ADAL" clId="{E7A4F1CD-A8C4-4A08-A7B6-7633588C2D87}" dt="2020-09-14T07:47:43.038" v="15263"/>
          <ac:picMkLst>
            <pc:docMk/>
            <pc:sldMk cId="45590010" sldId="357"/>
            <ac:picMk id="9" creationId="{78CB7792-05BA-42F4-A961-87FADEDA5E13}"/>
          </ac:picMkLst>
        </pc:picChg>
      </pc:sldChg>
      <pc:sldChg chg="addSp delSp modSp mod modNotes modNotesTx">
        <pc:chgData name="Tuur Muyldermans" userId="f39cb134-77ef-4f9c-93f9-4248898e97b5" providerId="ADAL" clId="{E7A4F1CD-A8C4-4A08-A7B6-7633588C2D87}" dt="2020-09-14T07:56:10.072" v="15476" actId="20577"/>
        <pc:sldMkLst>
          <pc:docMk/>
          <pc:sldMk cId="1762883787" sldId="358"/>
        </pc:sldMkLst>
        <pc:spChg chg="mod">
          <ac:chgData name="Tuur Muyldermans" userId="f39cb134-77ef-4f9c-93f9-4248898e97b5" providerId="ADAL" clId="{E7A4F1CD-A8C4-4A08-A7B6-7633588C2D87}" dt="2020-09-14T07:47:43.038" v="15263"/>
          <ac:spMkLst>
            <pc:docMk/>
            <pc:sldMk cId="1762883787" sldId="358"/>
            <ac:spMk id="2" creationId="{1EB366B2-E9A7-4806-81F1-2C859D2161E3}"/>
          </ac:spMkLst>
        </pc:spChg>
        <pc:spChg chg="mod">
          <ac:chgData name="Tuur Muyldermans" userId="f39cb134-77ef-4f9c-93f9-4248898e97b5" providerId="ADAL" clId="{E7A4F1CD-A8C4-4A08-A7B6-7633588C2D87}" dt="2020-09-14T07:56:10.072" v="15476" actId="20577"/>
          <ac:spMkLst>
            <pc:docMk/>
            <pc:sldMk cId="1762883787" sldId="358"/>
            <ac:spMk id="3" creationId="{F561AB6C-6F9F-46FF-B8BB-1317B0529B13}"/>
          </ac:spMkLst>
        </pc:spChg>
        <pc:spChg chg="mod">
          <ac:chgData name="Tuur Muyldermans" userId="f39cb134-77ef-4f9c-93f9-4248898e97b5" providerId="ADAL" clId="{E7A4F1CD-A8C4-4A08-A7B6-7633588C2D87}" dt="2020-09-14T07:47:43.038" v="15263"/>
          <ac:spMkLst>
            <pc:docMk/>
            <pc:sldMk cId="1762883787" sldId="358"/>
            <ac:spMk id="6" creationId="{DDA351CE-AD8B-4421-A73F-073461F2B5D4}"/>
          </ac:spMkLst>
        </pc:spChg>
        <pc:picChg chg="add del">
          <ac:chgData name="Tuur Muyldermans" userId="f39cb134-77ef-4f9c-93f9-4248898e97b5" providerId="ADAL" clId="{E7A4F1CD-A8C4-4A08-A7B6-7633588C2D87}" dt="2020-09-13T18:51:26.101" v="14136" actId="478"/>
          <ac:picMkLst>
            <pc:docMk/>
            <pc:sldMk cId="1762883787" sldId="358"/>
            <ac:picMk id="4" creationId="{7E9FF2C4-0553-474B-A585-3C173D21B5E1}"/>
          </ac:picMkLst>
        </pc:picChg>
        <pc:picChg chg="add mod">
          <ac:chgData name="Tuur Muyldermans" userId="f39cb134-77ef-4f9c-93f9-4248898e97b5" providerId="ADAL" clId="{E7A4F1CD-A8C4-4A08-A7B6-7633588C2D87}" dt="2020-09-14T07:47:43.038" v="15263"/>
          <ac:picMkLst>
            <pc:docMk/>
            <pc:sldMk cId="1762883787" sldId="358"/>
            <ac:picMk id="5" creationId="{15463E3A-B42F-4E97-A79C-CAE1D4568FEF}"/>
          </ac:picMkLst>
        </pc:picChg>
      </pc:sldChg>
      <pc:sldChg chg="del mod modShow">
        <pc:chgData name="Tuur Muyldermans" userId="f39cb134-77ef-4f9c-93f9-4248898e97b5" providerId="ADAL" clId="{E7A4F1CD-A8C4-4A08-A7B6-7633588C2D87}" dt="2020-09-10T08:30:34.628" v="653" actId="2696"/>
        <pc:sldMkLst>
          <pc:docMk/>
          <pc:sldMk cId="594352269" sldId="359"/>
        </pc:sldMkLst>
      </pc:sldChg>
      <pc:sldChg chg="modSp add del modNotes">
        <pc:chgData name="Tuur Muyldermans" userId="f39cb134-77ef-4f9c-93f9-4248898e97b5" providerId="ADAL" clId="{E7A4F1CD-A8C4-4A08-A7B6-7633588C2D87}" dt="2020-09-14T07:54:34.079" v="15420" actId="47"/>
        <pc:sldMkLst>
          <pc:docMk/>
          <pc:sldMk cId="2597100662" sldId="359"/>
        </pc:sldMkLst>
        <pc:spChg chg="mod">
          <ac:chgData name="Tuur Muyldermans" userId="f39cb134-77ef-4f9c-93f9-4248898e97b5" providerId="ADAL" clId="{E7A4F1CD-A8C4-4A08-A7B6-7633588C2D87}" dt="2020-09-14T07:47:43.038" v="15263"/>
          <ac:spMkLst>
            <pc:docMk/>
            <pc:sldMk cId="2597100662" sldId="359"/>
            <ac:spMk id="2" creationId="{23DEF55B-1785-4FFC-B2A1-276029E0C2C4}"/>
          </ac:spMkLst>
        </pc:spChg>
        <pc:spChg chg="mod">
          <ac:chgData name="Tuur Muyldermans" userId="f39cb134-77ef-4f9c-93f9-4248898e97b5" providerId="ADAL" clId="{E7A4F1CD-A8C4-4A08-A7B6-7633588C2D87}" dt="2020-09-14T07:47:43.038" v="15263"/>
          <ac:spMkLst>
            <pc:docMk/>
            <pc:sldMk cId="2597100662" sldId="359"/>
            <ac:spMk id="3" creationId="{6195B720-C03F-44EA-8323-CE2843DA8AB4}"/>
          </ac:spMkLst>
        </pc:spChg>
        <pc:spChg chg="mod">
          <ac:chgData name="Tuur Muyldermans" userId="f39cb134-77ef-4f9c-93f9-4248898e97b5" providerId="ADAL" clId="{E7A4F1CD-A8C4-4A08-A7B6-7633588C2D87}" dt="2020-09-14T07:47:43.038" v="15263"/>
          <ac:spMkLst>
            <pc:docMk/>
            <pc:sldMk cId="2597100662" sldId="359"/>
            <ac:spMk id="4" creationId="{62EF36F8-0D4F-42D8-BD57-C120A3122062}"/>
          </ac:spMkLst>
        </pc:spChg>
      </pc:sldChg>
      <pc:sldChg chg="addSp delSp modSp mod delAnim modAnim modNotes">
        <pc:chgData name="Tuur Muyldermans" userId="f39cb134-77ef-4f9c-93f9-4248898e97b5" providerId="ADAL" clId="{E7A4F1CD-A8C4-4A08-A7B6-7633588C2D87}" dt="2020-09-14T07:47:43.038" v="15263"/>
        <pc:sldMkLst>
          <pc:docMk/>
          <pc:sldMk cId="169906650" sldId="360"/>
        </pc:sldMkLst>
        <pc:spChg chg="mod">
          <ac:chgData name="Tuur Muyldermans" userId="f39cb134-77ef-4f9c-93f9-4248898e97b5" providerId="ADAL" clId="{E7A4F1CD-A8C4-4A08-A7B6-7633588C2D87}" dt="2020-09-14T07:47:43.038" v="15263"/>
          <ac:spMkLst>
            <pc:docMk/>
            <pc:sldMk cId="169906650" sldId="360"/>
            <ac:spMk id="3" creationId="{3381A821-58A8-4FF5-B365-3B4726131F79}"/>
          </ac:spMkLst>
        </pc:spChg>
        <pc:spChg chg="del">
          <ac:chgData name="Tuur Muyldermans" userId="f39cb134-77ef-4f9c-93f9-4248898e97b5" providerId="ADAL" clId="{E7A4F1CD-A8C4-4A08-A7B6-7633588C2D87}" dt="2020-09-13T17:21:14.885" v="12665" actId="478"/>
          <ac:spMkLst>
            <pc:docMk/>
            <pc:sldMk cId="169906650" sldId="360"/>
            <ac:spMk id="6" creationId="{74529142-92B2-4A1E-9F8C-87603220B577}"/>
          </ac:spMkLst>
        </pc:spChg>
        <pc:spChg chg="mod">
          <ac:chgData name="Tuur Muyldermans" userId="f39cb134-77ef-4f9c-93f9-4248898e97b5" providerId="ADAL" clId="{E7A4F1CD-A8C4-4A08-A7B6-7633588C2D87}" dt="2020-09-14T07:47:43.038" v="15263"/>
          <ac:spMkLst>
            <pc:docMk/>
            <pc:sldMk cId="169906650" sldId="360"/>
            <ac:spMk id="7" creationId="{4585188F-0FB5-4466-9AD8-D3D9EC311CFD}"/>
          </ac:spMkLst>
        </pc:spChg>
        <pc:spChg chg="add mod">
          <ac:chgData name="Tuur Muyldermans" userId="f39cb134-77ef-4f9c-93f9-4248898e97b5" providerId="ADAL" clId="{E7A4F1CD-A8C4-4A08-A7B6-7633588C2D87}" dt="2020-09-14T07:47:43.038" v="15263"/>
          <ac:spMkLst>
            <pc:docMk/>
            <pc:sldMk cId="169906650" sldId="360"/>
            <ac:spMk id="8" creationId="{98940C2B-0FA3-4536-8E95-4948A711F387}"/>
          </ac:spMkLst>
        </pc:spChg>
        <pc:spChg chg="add mod">
          <ac:chgData name="Tuur Muyldermans" userId="f39cb134-77ef-4f9c-93f9-4248898e97b5" providerId="ADAL" clId="{E7A4F1CD-A8C4-4A08-A7B6-7633588C2D87}" dt="2020-09-14T07:47:43.038" v="15263"/>
          <ac:spMkLst>
            <pc:docMk/>
            <pc:sldMk cId="169906650" sldId="360"/>
            <ac:spMk id="10" creationId="{60C732A2-F39E-4D4D-9CF3-E0660AAE42F1}"/>
          </ac:spMkLst>
        </pc:spChg>
        <pc:spChg chg="mod">
          <ac:chgData name="Tuur Muyldermans" userId="f39cb134-77ef-4f9c-93f9-4248898e97b5" providerId="ADAL" clId="{E7A4F1CD-A8C4-4A08-A7B6-7633588C2D87}" dt="2020-09-14T07:47:43.038" v="15263"/>
          <ac:spMkLst>
            <pc:docMk/>
            <pc:sldMk cId="169906650" sldId="360"/>
            <ac:spMk id="12" creationId="{AC36FE48-C162-4795-91B4-3823AA6580B5}"/>
          </ac:spMkLst>
        </pc:spChg>
        <pc:grpChg chg="add mod">
          <ac:chgData name="Tuur Muyldermans" userId="f39cb134-77ef-4f9c-93f9-4248898e97b5" providerId="ADAL" clId="{E7A4F1CD-A8C4-4A08-A7B6-7633588C2D87}" dt="2020-09-14T07:47:43.038" v="15263"/>
          <ac:grpSpMkLst>
            <pc:docMk/>
            <pc:sldMk cId="169906650" sldId="360"/>
            <ac:grpSpMk id="11" creationId="{43B8E5EC-E1A5-45B4-9CFA-B0458DF35B55}"/>
          </ac:grpSpMkLst>
        </pc:grpChg>
        <pc:picChg chg="add mod">
          <ac:chgData name="Tuur Muyldermans" userId="f39cb134-77ef-4f9c-93f9-4248898e97b5" providerId="ADAL" clId="{E7A4F1CD-A8C4-4A08-A7B6-7633588C2D87}" dt="2020-09-14T07:47:43.038" v="15263"/>
          <ac:picMkLst>
            <pc:docMk/>
            <pc:sldMk cId="169906650" sldId="360"/>
            <ac:picMk id="2" creationId="{B8824864-A315-4D02-8D36-96F91C94881A}"/>
          </ac:picMkLst>
        </pc:picChg>
        <pc:picChg chg="del">
          <ac:chgData name="Tuur Muyldermans" userId="f39cb134-77ef-4f9c-93f9-4248898e97b5" providerId="ADAL" clId="{E7A4F1CD-A8C4-4A08-A7B6-7633588C2D87}" dt="2020-09-13T17:21:14.141" v="12664" actId="478"/>
          <ac:picMkLst>
            <pc:docMk/>
            <pc:sldMk cId="169906650" sldId="360"/>
            <ac:picMk id="4" creationId="{37903CE4-62E3-4769-A382-00F8233FC7CD}"/>
          </ac:picMkLst>
        </pc:picChg>
        <pc:picChg chg="del">
          <ac:chgData name="Tuur Muyldermans" userId="f39cb134-77ef-4f9c-93f9-4248898e97b5" providerId="ADAL" clId="{E7A4F1CD-A8C4-4A08-A7B6-7633588C2D87}" dt="2020-09-13T17:21:15.293" v="12666" actId="478"/>
          <ac:picMkLst>
            <pc:docMk/>
            <pc:sldMk cId="169906650" sldId="360"/>
            <ac:picMk id="5" creationId="{C0A2D9CE-132C-4A70-A610-C7B134C17EC8}"/>
          </ac:picMkLst>
        </pc:picChg>
      </pc:sldChg>
      <pc:sldChg chg="addSp delSp modSp mod">
        <pc:chgData name="Tuur Muyldermans" userId="f39cb134-77ef-4f9c-93f9-4248898e97b5" providerId="ADAL" clId="{E7A4F1CD-A8C4-4A08-A7B6-7633588C2D87}" dt="2020-09-14T07:47:43.038" v="15263"/>
        <pc:sldMkLst>
          <pc:docMk/>
          <pc:sldMk cId="303604062" sldId="361"/>
        </pc:sldMkLst>
        <pc:spChg chg="mod">
          <ac:chgData name="Tuur Muyldermans" userId="f39cb134-77ef-4f9c-93f9-4248898e97b5" providerId="ADAL" clId="{E7A4F1CD-A8C4-4A08-A7B6-7633588C2D87}" dt="2020-09-14T07:47:43.038" v="15263"/>
          <ac:spMkLst>
            <pc:docMk/>
            <pc:sldMk cId="303604062" sldId="361"/>
            <ac:spMk id="2" creationId="{4A38AC23-29F4-4704-90FD-795C607DF657}"/>
          </ac:spMkLst>
        </pc:spChg>
        <pc:spChg chg="mod">
          <ac:chgData name="Tuur Muyldermans" userId="f39cb134-77ef-4f9c-93f9-4248898e97b5" providerId="ADAL" clId="{E7A4F1CD-A8C4-4A08-A7B6-7633588C2D87}" dt="2020-09-14T07:47:43.038" v="15263"/>
          <ac:spMkLst>
            <pc:docMk/>
            <pc:sldMk cId="303604062" sldId="361"/>
            <ac:spMk id="3" creationId="{08BE16D3-4451-4D40-8E3E-8F40F7D47410}"/>
          </ac:spMkLst>
        </pc:spChg>
        <pc:spChg chg="del">
          <ac:chgData name="Tuur Muyldermans" userId="f39cb134-77ef-4f9c-93f9-4248898e97b5" providerId="ADAL" clId="{E7A4F1CD-A8C4-4A08-A7B6-7633588C2D87}" dt="2020-09-10T11:14:57.153" v="2331"/>
          <ac:spMkLst>
            <pc:docMk/>
            <pc:sldMk cId="303604062" sldId="361"/>
            <ac:spMk id="3" creationId="{AF505F8E-B2B5-48C8-870F-C7D102AB5BDB}"/>
          </ac:spMkLst>
        </pc:spChg>
        <pc:picChg chg="del">
          <ac:chgData name="Tuur Muyldermans" userId="f39cb134-77ef-4f9c-93f9-4248898e97b5" providerId="ADAL" clId="{E7A4F1CD-A8C4-4A08-A7B6-7633588C2D87}" dt="2020-09-10T11:14:40.343" v="2329" actId="478"/>
          <ac:picMkLst>
            <pc:docMk/>
            <pc:sldMk cId="303604062" sldId="361"/>
            <ac:picMk id="4" creationId="{1047B7FA-C608-409A-9A74-D6BF9CD97303}"/>
          </ac:picMkLst>
        </pc:picChg>
        <pc:picChg chg="del">
          <ac:chgData name="Tuur Muyldermans" userId="f39cb134-77ef-4f9c-93f9-4248898e97b5" providerId="ADAL" clId="{E7A4F1CD-A8C4-4A08-A7B6-7633588C2D87}" dt="2020-09-10T11:14:48.672" v="2330" actId="478"/>
          <ac:picMkLst>
            <pc:docMk/>
            <pc:sldMk cId="303604062" sldId="361"/>
            <ac:picMk id="5" creationId="{13A551A7-0684-45DB-9C6A-0055005541E8}"/>
          </ac:picMkLst>
        </pc:picChg>
        <pc:picChg chg="add mod">
          <ac:chgData name="Tuur Muyldermans" userId="f39cb134-77ef-4f9c-93f9-4248898e97b5" providerId="ADAL" clId="{E7A4F1CD-A8C4-4A08-A7B6-7633588C2D87}" dt="2020-09-14T07:47:43.038" v="15263"/>
          <ac:picMkLst>
            <pc:docMk/>
            <pc:sldMk cId="303604062" sldId="361"/>
            <ac:picMk id="9" creationId="{8D26164C-D669-4B0A-9534-DBEE7C32A234}"/>
          </ac:picMkLst>
        </pc:picChg>
      </pc:sldChg>
      <pc:sldChg chg="modSp mod">
        <pc:chgData name="Tuur Muyldermans" userId="f39cb134-77ef-4f9c-93f9-4248898e97b5" providerId="ADAL" clId="{E7A4F1CD-A8C4-4A08-A7B6-7633588C2D87}" dt="2020-09-14T07:47:43.038" v="15263"/>
        <pc:sldMkLst>
          <pc:docMk/>
          <pc:sldMk cId="652725810" sldId="362"/>
        </pc:sldMkLst>
        <pc:spChg chg="mod">
          <ac:chgData name="Tuur Muyldermans" userId="f39cb134-77ef-4f9c-93f9-4248898e97b5" providerId="ADAL" clId="{E7A4F1CD-A8C4-4A08-A7B6-7633588C2D87}" dt="2020-09-14T07:47:43.038" v="15263"/>
          <ac:spMkLst>
            <pc:docMk/>
            <pc:sldMk cId="652725810" sldId="362"/>
            <ac:spMk id="2" creationId="{4DB5A3B6-63E3-43B8-A6DD-010FB2330976}"/>
          </ac:spMkLst>
        </pc:spChg>
        <pc:spChg chg="mod">
          <ac:chgData name="Tuur Muyldermans" userId="f39cb134-77ef-4f9c-93f9-4248898e97b5" providerId="ADAL" clId="{E7A4F1CD-A8C4-4A08-A7B6-7633588C2D87}" dt="2020-09-14T07:47:43.038" v="15263"/>
          <ac:spMkLst>
            <pc:docMk/>
            <pc:sldMk cId="652725810" sldId="362"/>
            <ac:spMk id="3" creationId="{CB2FFCB0-2E7E-4439-9651-70B956291F28}"/>
          </ac:spMkLst>
        </pc:spChg>
        <pc:picChg chg="mod">
          <ac:chgData name="Tuur Muyldermans" userId="f39cb134-77ef-4f9c-93f9-4248898e97b5" providerId="ADAL" clId="{E7A4F1CD-A8C4-4A08-A7B6-7633588C2D87}" dt="2020-09-14T07:47:43.038" v="15263"/>
          <ac:picMkLst>
            <pc:docMk/>
            <pc:sldMk cId="652725810" sldId="362"/>
            <ac:picMk id="5" creationId="{FDF13053-B186-4DA5-9ABE-902E8C367663}"/>
          </ac:picMkLst>
        </pc:picChg>
      </pc:sldChg>
      <pc:sldChg chg="addSp delSp modSp mod modNotes modNotesTx">
        <pc:chgData name="Tuur Muyldermans" userId="f39cb134-77ef-4f9c-93f9-4248898e97b5" providerId="ADAL" clId="{E7A4F1CD-A8C4-4A08-A7B6-7633588C2D87}" dt="2020-09-14T07:47:43.038" v="15263"/>
        <pc:sldMkLst>
          <pc:docMk/>
          <pc:sldMk cId="4207171965" sldId="363"/>
        </pc:sldMkLst>
        <pc:spChg chg="mod">
          <ac:chgData name="Tuur Muyldermans" userId="f39cb134-77ef-4f9c-93f9-4248898e97b5" providerId="ADAL" clId="{E7A4F1CD-A8C4-4A08-A7B6-7633588C2D87}" dt="2020-09-14T07:47:43.038" v="15263"/>
          <ac:spMkLst>
            <pc:docMk/>
            <pc:sldMk cId="4207171965" sldId="363"/>
            <ac:spMk id="2" creationId="{95BC06A3-3980-4BF8-B055-ABEAC4DC5F03}"/>
          </ac:spMkLst>
        </pc:spChg>
        <pc:spChg chg="mod">
          <ac:chgData name="Tuur Muyldermans" userId="f39cb134-77ef-4f9c-93f9-4248898e97b5" providerId="ADAL" clId="{E7A4F1CD-A8C4-4A08-A7B6-7633588C2D87}" dt="2020-09-14T07:47:43.038" v="15263"/>
          <ac:spMkLst>
            <pc:docMk/>
            <pc:sldMk cId="4207171965" sldId="363"/>
            <ac:spMk id="3" creationId="{9FF18407-6960-494C-BFE2-0BAA21770652}"/>
          </ac:spMkLst>
        </pc:spChg>
        <pc:spChg chg="mod">
          <ac:chgData name="Tuur Muyldermans" userId="f39cb134-77ef-4f9c-93f9-4248898e97b5" providerId="ADAL" clId="{E7A4F1CD-A8C4-4A08-A7B6-7633588C2D87}" dt="2020-09-14T07:47:43.038" v="15263"/>
          <ac:spMkLst>
            <pc:docMk/>
            <pc:sldMk cId="4207171965" sldId="363"/>
            <ac:spMk id="6" creationId="{39A476E7-F221-4F53-8C97-DD9AA872B776}"/>
          </ac:spMkLst>
        </pc:spChg>
        <pc:picChg chg="del mod">
          <ac:chgData name="Tuur Muyldermans" userId="f39cb134-77ef-4f9c-93f9-4248898e97b5" providerId="ADAL" clId="{E7A4F1CD-A8C4-4A08-A7B6-7633588C2D87}" dt="2020-09-13T17:58:51.108" v="13535" actId="478"/>
          <ac:picMkLst>
            <pc:docMk/>
            <pc:sldMk cId="4207171965" sldId="363"/>
            <ac:picMk id="4" creationId="{4BFCFB3D-7FAB-4E27-90AF-4E0B28EC54DD}"/>
          </ac:picMkLst>
        </pc:picChg>
        <pc:picChg chg="add mod">
          <ac:chgData name="Tuur Muyldermans" userId="f39cb134-77ef-4f9c-93f9-4248898e97b5" providerId="ADAL" clId="{E7A4F1CD-A8C4-4A08-A7B6-7633588C2D87}" dt="2020-09-14T07:47:43.038" v="15263"/>
          <ac:picMkLst>
            <pc:docMk/>
            <pc:sldMk cId="4207171965" sldId="363"/>
            <ac:picMk id="5" creationId="{2B9DAFD5-561D-4E4D-BB7B-0A5C0B477BBA}"/>
          </ac:picMkLst>
        </pc:picChg>
        <pc:picChg chg="del mod">
          <ac:chgData name="Tuur Muyldermans" userId="f39cb134-77ef-4f9c-93f9-4248898e97b5" providerId="ADAL" clId="{E7A4F1CD-A8C4-4A08-A7B6-7633588C2D87}" dt="2020-09-10T13:39:22.458" v="6028" actId="478"/>
          <ac:picMkLst>
            <pc:docMk/>
            <pc:sldMk cId="4207171965" sldId="363"/>
            <ac:picMk id="5" creationId="{DA3AC6DF-1280-40BB-93A1-7A36EABBD81D}"/>
          </ac:picMkLst>
        </pc:picChg>
        <pc:picChg chg="del">
          <ac:chgData name="Tuur Muyldermans" userId="f39cb134-77ef-4f9c-93f9-4248898e97b5" providerId="ADAL" clId="{E7A4F1CD-A8C4-4A08-A7B6-7633588C2D87}" dt="2020-09-10T13:39:19.723" v="6026" actId="478"/>
          <ac:picMkLst>
            <pc:docMk/>
            <pc:sldMk cId="4207171965" sldId="363"/>
            <ac:picMk id="6" creationId="{63D2D6F5-E0A3-4537-A9D2-D7AEEBEE2E65}"/>
          </ac:picMkLst>
        </pc:picChg>
      </pc:sldChg>
      <pc:sldChg chg="addSp delSp modSp mod modAnim modNotes modNotesTx">
        <pc:chgData name="Tuur Muyldermans" userId="f39cb134-77ef-4f9c-93f9-4248898e97b5" providerId="ADAL" clId="{E7A4F1CD-A8C4-4A08-A7B6-7633588C2D87}" dt="2020-09-14T07:47:43.038" v="15263"/>
        <pc:sldMkLst>
          <pc:docMk/>
          <pc:sldMk cId="217920367" sldId="364"/>
        </pc:sldMkLst>
        <pc:spChg chg="mod">
          <ac:chgData name="Tuur Muyldermans" userId="f39cb134-77ef-4f9c-93f9-4248898e97b5" providerId="ADAL" clId="{E7A4F1CD-A8C4-4A08-A7B6-7633588C2D87}" dt="2020-09-14T07:47:43.038" v="15263"/>
          <ac:spMkLst>
            <pc:docMk/>
            <pc:sldMk cId="217920367" sldId="364"/>
            <ac:spMk id="2" creationId="{AF648C3C-4468-4A82-BA92-8E9C72176562}"/>
          </ac:spMkLst>
        </pc:spChg>
        <pc:spChg chg="mod">
          <ac:chgData name="Tuur Muyldermans" userId="f39cb134-77ef-4f9c-93f9-4248898e97b5" providerId="ADAL" clId="{E7A4F1CD-A8C4-4A08-A7B6-7633588C2D87}" dt="2020-09-14T07:47:43.038" v="15263"/>
          <ac:spMkLst>
            <pc:docMk/>
            <pc:sldMk cId="217920367" sldId="364"/>
            <ac:spMk id="3" creationId="{077D5C19-91D5-411B-A658-86751B538388}"/>
          </ac:spMkLst>
        </pc:spChg>
        <pc:spChg chg="mod">
          <ac:chgData name="Tuur Muyldermans" userId="f39cb134-77ef-4f9c-93f9-4248898e97b5" providerId="ADAL" clId="{E7A4F1CD-A8C4-4A08-A7B6-7633588C2D87}" dt="2020-09-14T07:47:43.038" v="15263"/>
          <ac:spMkLst>
            <pc:docMk/>
            <pc:sldMk cId="217920367" sldId="364"/>
            <ac:spMk id="4" creationId="{47CD5BA3-0E13-4D35-B371-A015B210021A}"/>
          </ac:spMkLst>
        </pc:spChg>
        <pc:spChg chg="add mod topLvl">
          <ac:chgData name="Tuur Muyldermans" userId="f39cb134-77ef-4f9c-93f9-4248898e97b5" providerId="ADAL" clId="{E7A4F1CD-A8C4-4A08-A7B6-7633588C2D87}" dt="2020-09-14T07:47:43.038" v="15263"/>
          <ac:spMkLst>
            <pc:docMk/>
            <pc:sldMk cId="217920367" sldId="364"/>
            <ac:spMk id="7" creationId="{8716AA98-9F91-4F00-9525-E64F7DD3EFAE}"/>
          </ac:spMkLst>
        </pc:spChg>
        <pc:spChg chg="add mod topLvl">
          <ac:chgData name="Tuur Muyldermans" userId="f39cb134-77ef-4f9c-93f9-4248898e97b5" providerId="ADAL" clId="{E7A4F1CD-A8C4-4A08-A7B6-7633588C2D87}" dt="2020-09-14T07:47:43.038" v="15263"/>
          <ac:spMkLst>
            <pc:docMk/>
            <pc:sldMk cId="217920367" sldId="364"/>
            <ac:spMk id="9" creationId="{21B0227D-F896-4A8D-8380-DEE2893C357A}"/>
          </ac:spMkLst>
        </pc:spChg>
        <pc:spChg chg="add mod topLvl">
          <ac:chgData name="Tuur Muyldermans" userId="f39cb134-77ef-4f9c-93f9-4248898e97b5" providerId="ADAL" clId="{E7A4F1CD-A8C4-4A08-A7B6-7633588C2D87}" dt="2020-09-14T07:47:43.038" v="15263"/>
          <ac:spMkLst>
            <pc:docMk/>
            <pc:sldMk cId="217920367" sldId="364"/>
            <ac:spMk id="11" creationId="{5C23A713-FAF3-43F4-85A5-2CFB49D3747F}"/>
          </ac:spMkLst>
        </pc:spChg>
        <pc:spChg chg="add mod">
          <ac:chgData name="Tuur Muyldermans" userId="f39cb134-77ef-4f9c-93f9-4248898e97b5" providerId="ADAL" clId="{E7A4F1CD-A8C4-4A08-A7B6-7633588C2D87}" dt="2020-09-14T07:47:43.038" v="15263"/>
          <ac:spMkLst>
            <pc:docMk/>
            <pc:sldMk cId="217920367" sldId="364"/>
            <ac:spMk id="12" creationId="{B9D0FE58-6AC7-48A3-9F41-CE7DEF5D20E2}"/>
          </ac:spMkLst>
        </pc:spChg>
        <pc:spChg chg="add mod ord topLvl">
          <ac:chgData name="Tuur Muyldermans" userId="f39cb134-77ef-4f9c-93f9-4248898e97b5" providerId="ADAL" clId="{E7A4F1CD-A8C4-4A08-A7B6-7633588C2D87}" dt="2020-09-14T07:47:43.038" v="15263"/>
          <ac:spMkLst>
            <pc:docMk/>
            <pc:sldMk cId="217920367" sldId="364"/>
            <ac:spMk id="13" creationId="{89C6DA60-E522-4783-90A1-920433E0AB0B}"/>
          </ac:spMkLst>
        </pc:spChg>
        <pc:spChg chg="add mod">
          <ac:chgData name="Tuur Muyldermans" userId="f39cb134-77ef-4f9c-93f9-4248898e97b5" providerId="ADAL" clId="{E7A4F1CD-A8C4-4A08-A7B6-7633588C2D87}" dt="2020-09-14T07:47:43.038" v="15263"/>
          <ac:spMkLst>
            <pc:docMk/>
            <pc:sldMk cId="217920367" sldId="364"/>
            <ac:spMk id="14" creationId="{CC5586B7-E0DF-4297-B3DD-681A77FC7164}"/>
          </ac:spMkLst>
        </pc:spChg>
        <pc:spChg chg="add mod">
          <ac:chgData name="Tuur Muyldermans" userId="f39cb134-77ef-4f9c-93f9-4248898e97b5" providerId="ADAL" clId="{E7A4F1CD-A8C4-4A08-A7B6-7633588C2D87}" dt="2020-09-14T07:47:43.038" v="15263"/>
          <ac:spMkLst>
            <pc:docMk/>
            <pc:sldMk cId="217920367" sldId="364"/>
            <ac:spMk id="15" creationId="{E22B9377-C075-4603-929B-48EE294260A0}"/>
          </ac:spMkLst>
        </pc:spChg>
        <pc:spChg chg="add mod">
          <ac:chgData name="Tuur Muyldermans" userId="f39cb134-77ef-4f9c-93f9-4248898e97b5" providerId="ADAL" clId="{E7A4F1CD-A8C4-4A08-A7B6-7633588C2D87}" dt="2020-09-14T07:47:43.038" v="15263"/>
          <ac:spMkLst>
            <pc:docMk/>
            <pc:sldMk cId="217920367" sldId="364"/>
            <ac:spMk id="17" creationId="{8A2CA49C-1DFB-41DA-B48B-8C1B16EB820F}"/>
          </ac:spMkLst>
        </pc:spChg>
        <pc:spChg chg="add mod topLvl">
          <ac:chgData name="Tuur Muyldermans" userId="f39cb134-77ef-4f9c-93f9-4248898e97b5" providerId="ADAL" clId="{E7A4F1CD-A8C4-4A08-A7B6-7633588C2D87}" dt="2020-09-14T07:47:43.038" v="15263"/>
          <ac:spMkLst>
            <pc:docMk/>
            <pc:sldMk cId="217920367" sldId="364"/>
            <ac:spMk id="19" creationId="{2B1E7AB8-8C15-4B38-82A2-2567A36FD580}"/>
          </ac:spMkLst>
        </pc:spChg>
        <pc:spChg chg="add del mod">
          <ac:chgData name="Tuur Muyldermans" userId="f39cb134-77ef-4f9c-93f9-4248898e97b5" providerId="ADAL" clId="{E7A4F1CD-A8C4-4A08-A7B6-7633588C2D87}" dt="2020-09-10T14:11:30.558" v="7183" actId="478"/>
          <ac:spMkLst>
            <pc:docMk/>
            <pc:sldMk cId="217920367" sldId="364"/>
            <ac:spMk id="20" creationId="{4FAEA508-2400-461F-9B96-7E3FCAC8AE75}"/>
          </ac:spMkLst>
        </pc:spChg>
        <pc:spChg chg="add del mod">
          <ac:chgData name="Tuur Muyldermans" userId="f39cb134-77ef-4f9c-93f9-4248898e97b5" providerId="ADAL" clId="{E7A4F1CD-A8C4-4A08-A7B6-7633588C2D87}" dt="2020-09-10T14:11:32.067" v="7184" actId="478"/>
          <ac:spMkLst>
            <pc:docMk/>
            <pc:sldMk cId="217920367" sldId="364"/>
            <ac:spMk id="22" creationId="{C224FF42-99C1-4D78-8425-71E55A7A6319}"/>
          </ac:spMkLst>
        </pc:spChg>
        <pc:spChg chg="add mod">
          <ac:chgData name="Tuur Muyldermans" userId="f39cb134-77ef-4f9c-93f9-4248898e97b5" providerId="ADAL" clId="{E7A4F1CD-A8C4-4A08-A7B6-7633588C2D87}" dt="2020-09-14T07:47:43.038" v="15263"/>
          <ac:spMkLst>
            <pc:docMk/>
            <pc:sldMk cId="217920367" sldId="364"/>
            <ac:spMk id="23" creationId="{A4B5B141-1A82-4630-8875-BE00B97EBE1E}"/>
          </ac:spMkLst>
        </pc:spChg>
        <pc:spChg chg="add mod">
          <ac:chgData name="Tuur Muyldermans" userId="f39cb134-77ef-4f9c-93f9-4248898e97b5" providerId="ADAL" clId="{E7A4F1CD-A8C4-4A08-A7B6-7633588C2D87}" dt="2020-09-14T07:47:43.038" v="15263"/>
          <ac:spMkLst>
            <pc:docMk/>
            <pc:sldMk cId="217920367" sldId="364"/>
            <ac:spMk id="25" creationId="{C2F989B2-1145-4378-8227-4940905EFCA8}"/>
          </ac:spMkLst>
        </pc:spChg>
        <pc:spChg chg="add mod topLvl">
          <ac:chgData name="Tuur Muyldermans" userId="f39cb134-77ef-4f9c-93f9-4248898e97b5" providerId="ADAL" clId="{E7A4F1CD-A8C4-4A08-A7B6-7633588C2D87}" dt="2020-09-14T07:47:43.038" v="15263"/>
          <ac:spMkLst>
            <pc:docMk/>
            <pc:sldMk cId="217920367" sldId="364"/>
            <ac:spMk id="27" creationId="{65B353D6-4A68-4094-936D-64869096EE68}"/>
          </ac:spMkLst>
        </pc:spChg>
        <pc:spChg chg="add mod topLvl">
          <ac:chgData name="Tuur Muyldermans" userId="f39cb134-77ef-4f9c-93f9-4248898e97b5" providerId="ADAL" clId="{E7A4F1CD-A8C4-4A08-A7B6-7633588C2D87}" dt="2020-09-14T07:47:43.038" v="15263"/>
          <ac:spMkLst>
            <pc:docMk/>
            <pc:sldMk cId="217920367" sldId="364"/>
            <ac:spMk id="29" creationId="{6D7573C6-425B-47F2-8A27-3D28739E987E}"/>
          </ac:spMkLst>
        </pc:spChg>
        <pc:grpChg chg="add del mod">
          <ac:chgData name="Tuur Muyldermans" userId="f39cb134-77ef-4f9c-93f9-4248898e97b5" providerId="ADAL" clId="{E7A4F1CD-A8C4-4A08-A7B6-7633588C2D87}" dt="2020-09-11T06:42:40.114" v="8174" actId="165"/>
          <ac:grpSpMkLst>
            <pc:docMk/>
            <pc:sldMk cId="217920367" sldId="364"/>
            <ac:grpSpMk id="4" creationId="{93E9FB31-A01B-42AD-9C38-EBCD24EE90CF}"/>
          </ac:grpSpMkLst>
        </pc:grpChg>
        <pc:grpChg chg="add mod">
          <ac:chgData name="Tuur Muyldermans" userId="f39cb134-77ef-4f9c-93f9-4248898e97b5" providerId="ADAL" clId="{E7A4F1CD-A8C4-4A08-A7B6-7633588C2D87}" dt="2020-09-14T07:47:43.038" v="15263"/>
          <ac:grpSpMkLst>
            <pc:docMk/>
            <pc:sldMk cId="217920367" sldId="364"/>
            <ac:grpSpMk id="5" creationId="{84DFFFC1-79B4-44B6-9B75-AA98D5DCC132}"/>
          </ac:grpSpMkLst>
        </pc:grpChg>
        <pc:grpChg chg="add mod">
          <ac:chgData name="Tuur Muyldermans" userId="f39cb134-77ef-4f9c-93f9-4248898e97b5" providerId="ADAL" clId="{E7A4F1CD-A8C4-4A08-A7B6-7633588C2D87}" dt="2020-09-14T07:47:43.038" v="15263"/>
          <ac:grpSpMkLst>
            <pc:docMk/>
            <pc:sldMk cId="217920367" sldId="364"/>
            <ac:grpSpMk id="16" creationId="{7E132074-FB52-4181-836D-0D26108AFD59}"/>
          </ac:grpSpMkLst>
        </pc:grpChg>
        <pc:picChg chg="del">
          <ac:chgData name="Tuur Muyldermans" userId="f39cb134-77ef-4f9c-93f9-4248898e97b5" providerId="ADAL" clId="{E7A4F1CD-A8C4-4A08-A7B6-7633588C2D87}" dt="2020-09-10T13:53:55.066" v="6085" actId="478"/>
          <ac:picMkLst>
            <pc:docMk/>
            <pc:sldMk cId="217920367" sldId="364"/>
            <ac:picMk id="4" creationId="{E3732CA8-63DB-41A8-B795-00C581BD1679}"/>
          </ac:picMkLst>
        </pc:picChg>
        <pc:picChg chg="add mod modCrop">
          <ac:chgData name="Tuur Muyldermans" userId="f39cb134-77ef-4f9c-93f9-4248898e97b5" providerId="ADAL" clId="{E7A4F1CD-A8C4-4A08-A7B6-7633588C2D87}" dt="2020-09-14T07:47:43.038" v="15263"/>
          <ac:picMkLst>
            <pc:docMk/>
            <pc:sldMk cId="217920367" sldId="364"/>
            <ac:picMk id="6" creationId="{AFF4E607-8109-4C05-A3D0-3C3CE07458EE}"/>
          </ac:picMkLst>
        </pc:picChg>
        <pc:cxnChg chg="add mod">
          <ac:chgData name="Tuur Muyldermans" userId="f39cb134-77ef-4f9c-93f9-4248898e97b5" providerId="ADAL" clId="{E7A4F1CD-A8C4-4A08-A7B6-7633588C2D87}" dt="2020-09-14T07:47:43.038" v="15263"/>
          <ac:cxnSpMkLst>
            <pc:docMk/>
            <pc:sldMk cId="217920367" sldId="364"/>
            <ac:cxnSpMk id="10" creationId="{BCA57009-2DE2-4AB0-B08D-5F249B9ADF88}"/>
          </ac:cxnSpMkLst>
        </pc:cxnChg>
      </pc:sldChg>
      <pc:sldChg chg="modSp mod modNotes modNotesTx">
        <pc:chgData name="Tuur Muyldermans" userId="f39cb134-77ef-4f9c-93f9-4248898e97b5" providerId="ADAL" clId="{E7A4F1CD-A8C4-4A08-A7B6-7633588C2D87}" dt="2020-09-14T07:47:43.038" v="15263"/>
        <pc:sldMkLst>
          <pc:docMk/>
          <pc:sldMk cId="1712695882" sldId="365"/>
        </pc:sldMkLst>
        <pc:spChg chg="mod">
          <ac:chgData name="Tuur Muyldermans" userId="f39cb134-77ef-4f9c-93f9-4248898e97b5" providerId="ADAL" clId="{E7A4F1CD-A8C4-4A08-A7B6-7633588C2D87}" dt="2020-09-14T07:47:43.038" v="15263"/>
          <ac:spMkLst>
            <pc:docMk/>
            <pc:sldMk cId="1712695882" sldId="365"/>
            <ac:spMk id="2" creationId="{B9339258-6128-49DD-A774-D12F26396091}"/>
          </ac:spMkLst>
        </pc:spChg>
        <pc:spChg chg="mod">
          <ac:chgData name="Tuur Muyldermans" userId="f39cb134-77ef-4f9c-93f9-4248898e97b5" providerId="ADAL" clId="{E7A4F1CD-A8C4-4A08-A7B6-7633588C2D87}" dt="2020-09-14T07:47:43.038" v="15263"/>
          <ac:spMkLst>
            <pc:docMk/>
            <pc:sldMk cId="1712695882" sldId="365"/>
            <ac:spMk id="3" creationId="{772034AB-FDA0-4178-AA40-180C6E7CB778}"/>
          </ac:spMkLst>
        </pc:spChg>
        <pc:spChg chg="mod">
          <ac:chgData name="Tuur Muyldermans" userId="f39cb134-77ef-4f9c-93f9-4248898e97b5" providerId="ADAL" clId="{E7A4F1CD-A8C4-4A08-A7B6-7633588C2D87}" dt="2020-09-14T07:47:43.038" v="15263"/>
          <ac:spMkLst>
            <pc:docMk/>
            <pc:sldMk cId="1712695882" sldId="365"/>
            <ac:spMk id="4" creationId="{FF4BA99A-62A8-4ED6-B14E-7A18C0FC4529}"/>
          </ac:spMkLst>
        </pc:spChg>
      </pc:sldChg>
      <pc:sldChg chg="modSp del">
        <pc:chgData name="Tuur Muyldermans" userId="f39cb134-77ef-4f9c-93f9-4248898e97b5" providerId="ADAL" clId="{E7A4F1CD-A8C4-4A08-A7B6-7633588C2D87}" dt="2020-09-14T07:59:23.460" v="15662" actId="47"/>
        <pc:sldMkLst>
          <pc:docMk/>
          <pc:sldMk cId="120923714" sldId="367"/>
        </pc:sldMkLst>
        <pc:spChg chg="mod">
          <ac:chgData name="Tuur Muyldermans" userId="f39cb134-77ef-4f9c-93f9-4248898e97b5" providerId="ADAL" clId="{E7A4F1CD-A8C4-4A08-A7B6-7633588C2D87}" dt="2020-09-14T07:47:43.038" v="15263"/>
          <ac:spMkLst>
            <pc:docMk/>
            <pc:sldMk cId="120923714" sldId="367"/>
            <ac:spMk id="2"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3"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4"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5"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6"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7"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8"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9"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0"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1"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2"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5"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6"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7"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18"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20"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22"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23"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24" creationId="{00000000-0000-0000-0000-000000000000}"/>
          </ac:spMkLst>
        </pc:spChg>
        <pc:spChg chg="mod">
          <ac:chgData name="Tuur Muyldermans" userId="f39cb134-77ef-4f9c-93f9-4248898e97b5" providerId="ADAL" clId="{E7A4F1CD-A8C4-4A08-A7B6-7633588C2D87}" dt="2020-09-14T07:47:43.038" v="15263"/>
          <ac:spMkLst>
            <pc:docMk/>
            <pc:sldMk cId="120923714" sldId="367"/>
            <ac:spMk id="25" creationId="{96A2A75F-0D30-4FA6-B3B6-4D721298EC79}"/>
          </ac:spMkLst>
        </pc:spChg>
        <pc:cxnChg chg="mod">
          <ac:chgData name="Tuur Muyldermans" userId="f39cb134-77ef-4f9c-93f9-4248898e97b5" providerId="ADAL" clId="{E7A4F1CD-A8C4-4A08-A7B6-7633588C2D87}" dt="2020-09-14T07:47:43.038" v="15263"/>
          <ac:cxnSpMkLst>
            <pc:docMk/>
            <pc:sldMk cId="120923714" sldId="367"/>
            <ac:cxnSpMk id="13" creationId="{00000000-0000-0000-0000-000000000000}"/>
          </ac:cxnSpMkLst>
        </pc:cxnChg>
        <pc:cxnChg chg="mod">
          <ac:chgData name="Tuur Muyldermans" userId="f39cb134-77ef-4f9c-93f9-4248898e97b5" providerId="ADAL" clId="{E7A4F1CD-A8C4-4A08-A7B6-7633588C2D87}" dt="2020-09-14T07:47:43.038" v="15263"/>
          <ac:cxnSpMkLst>
            <pc:docMk/>
            <pc:sldMk cId="120923714" sldId="367"/>
            <ac:cxnSpMk id="14" creationId="{00000000-0000-0000-0000-000000000000}"/>
          </ac:cxnSpMkLst>
        </pc:cxnChg>
        <pc:cxnChg chg="mod">
          <ac:chgData name="Tuur Muyldermans" userId="f39cb134-77ef-4f9c-93f9-4248898e97b5" providerId="ADAL" clId="{E7A4F1CD-A8C4-4A08-A7B6-7633588C2D87}" dt="2020-09-14T07:47:43.038" v="15263"/>
          <ac:cxnSpMkLst>
            <pc:docMk/>
            <pc:sldMk cId="120923714" sldId="367"/>
            <ac:cxnSpMk id="19" creationId="{00000000-0000-0000-0000-000000000000}"/>
          </ac:cxnSpMkLst>
        </pc:cxnChg>
        <pc:cxnChg chg="mod">
          <ac:chgData name="Tuur Muyldermans" userId="f39cb134-77ef-4f9c-93f9-4248898e97b5" providerId="ADAL" clId="{E7A4F1CD-A8C4-4A08-A7B6-7633588C2D87}" dt="2020-09-14T07:47:43.038" v="15263"/>
          <ac:cxnSpMkLst>
            <pc:docMk/>
            <pc:sldMk cId="120923714" sldId="367"/>
            <ac:cxnSpMk id="21" creationId="{00000000-0000-0000-0000-000000000000}"/>
          </ac:cxnSpMkLst>
        </pc:cxnChg>
      </pc:sldChg>
      <pc:sldChg chg="modSp del">
        <pc:chgData name="Tuur Muyldermans" userId="f39cb134-77ef-4f9c-93f9-4248898e97b5" providerId="ADAL" clId="{E7A4F1CD-A8C4-4A08-A7B6-7633588C2D87}" dt="2020-09-14T07:59:26.107" v="15663" actId="47"/>
        <pc:sldMkLst>
          <pc:docMk/>
          <pc:sldMk cId="1536211802" sldId="368"/>
        </pc:sldMkLst>
        <pc:spChg chg="mod">
          <ac:chgData name="Tuur Muyldermans" userId="f39cb134-77ef-4f9c-93f9-4248898e97b5" providerId="ADAL" clId="{E7A4F1CD-A8C4-4A08-A7B6-7633588C2D87}" dt="2020-09-14T07:47:43.038" v="15263"/>
          <ac:spMkLst>
            <pc:docMk/>
            <pc:sldMk cId="1536211802" sldId="368"/>
            <ac:spMk id="2"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3"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4"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5"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6"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9"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10"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11"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12"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13" creationId="{00000000-0000-0000-0000-000000000000}"/>
          </ac:spMkLst>
        </pc:spChg>
        <pc:spChg chg="mod">
          <ac:chgData name="Tuur Muyldermans" userId="f39cb134-77ef-4f9c-93f9-4248898e97b5" providerId="ADAL" clId="{E7A4F1CD-A8C4-4A08-A7B6-7633588C2D87}" dt="2020-09-14T07:47:43.038" v="15263"/>
          <ac:spMkLst>
            <pc:docMk/>
            <pc:sldMk cId="1536211802" sldId="368"/>
            <ac:spMk id="14" creationId="{A3DFCEBF-364F-4A01-BCB9-70C7E0EB2943}"/>
          </ac:spMkLst>
        </pc:spChg>
        <pc:cxnChg chg="mod">
          <ac:chgData name="Tuur Muyldermans" userId="f39cb134-77ef-4f9c-93f9-4248898e97b5" providerId="ADAL" clId="{E7A4F1CD-A8C4-4A08-A7B6-7633588C2D87}" dt="2020-09-14T07:47:43.038" v="15263"/>
          <ac:cxnSpMkLst>
            <pc:docMk/>
            <pc:sldMk cId="1536211802" sldId="368"/>
            <ac:cxnSpMk id="7" creationId="{00000000-0000-0000-0000-000000000000}"/>
          </ac:cxnSpMkLst>
        </pc:cxnChg>
        <pc:cxnChg chg="mod">
          <ac:chgData name="Tuur Muyldermans" userId="f39cb134-77ef-4f9c-93f9-4248898e97b5" providerId="ADAL" clId="{E7A4F1CD-A8C4-4A08-A7B6-7633588C2D87}" dt="2020-09-14T07:47:43.038" v="15263"/>
          <ac:cxnSpMkLst>
            <pc:docMk/>
            <pc:sldMk cId="1536211802" sldId="368"/>
            <ac:cxnSpMk id="8" creationId="{00000000-0000-0000-0000-000000000000}"/>
          </ac:cxnSpMkLst>
        </pc:cxnChg>
      </pc:sldChg>
      <pc:sldChg chg="modSp">
        <pc:chgData name="Tuur Muyldermans" userId="f39cb134-77ef-4f9c-93f9-4248898e97b5" providerId="ADAL" clId="{E7A4F1CD-A8C4-4A08-A7B6-7633588C2D87}" dt="2020-09-14T07:47:43.038" v="15263"/>
        <pc:sldMkLst>
          <pc:docMk/>
          <pc:sldMk cId="3095951124" sldId="369"/>
        </pc:sldMkLst>
        <pc:spChg chg="mod">
          <ac:chgData name="Tuur Muyldermans" userId="f39cb134-77ef-4f9c-93f9-4248898e97b5" providerId="ADAL" clId="{E7A4F1CD-A8C4-4A08-A7B6-7633588C2D87}" dt="2020-09-14T07:47:43.038" v="15263"/>
          <ac:spMkLst>
            <pc:docMk/>
            <pc:sldMk cId="3095951124" sldId="369"/>
            <ac:spMk id="2" creationId="{0B216AE3-025F-4B48-9F17-E0A1F75750B7}"/>
          </ac:spMkLst>
        </pc:spChg>
        <pc:spChg chg="mod">
          <ac:chgData name="Tuur Muyldermans" userId="f39cb134-77ef-4f9c-93f9-4248898e97b5" providerId="ADAL" clId="{E7A4F1CD-A8C4-4A08-A7B6-7633588C2D87}" dt="2020-09-14T07:47:43.038" v="15263"/>
          <ac:spMkLst>
            <pc:docMk/>
            <pc:sldMk cId="3095951124" sldId="369"/>
            <ac:spMk id="4" creationId="{00000000-0000-0000-0000-000000000000}"/>
          </ac:spMkLst>
        </pc:spChg>
        <pc:spChg chg="mod">
          <ac:chgData name="Tuur Muyldermans" userId="f39cb134-77ef-4f9c-93f9-4248898e97b5" providerId="ADAL" clId="{E7A4F1CD-A8C4-4A08-A7B6-7633588C2D87}" dt="2020-09-14T07:47:43.038" v="15263"/>
          <ac:spMkLst>
            <pc:docMk/>
            <pc:sldMk cId="3095951124" sldId="369"/>
            <ac:spMk id="7" creationId="{0EBACEED-8B3B-4D99-A804-F780BE1D722F}"/>
          </ac:spMkLst>
        </pc:spChg>
        <pc:spChg chg="mod">
          <ac:chgData name="Tuur Muyldermans" userId="f39cb134-77ef-4f9c-93f9-4248898e97b5" providerId="ADAL" clId="{E7A4F1CD-A8C4-4A08-A7B6-7633588C2D87}" dt="2020-09-14T07:47:43.038" v="15263"/>
          <ac:spMkLst>
            <pc:docMk/>
            <pc:sldMk cId="3095951124" sldId="369"/>
            <ac:spMk id="9" creationId="{2B7BDD09-6817-4C20-8527-A7A5483B5488}"/>
          </ac:spMkLst>
        </pc:spChg>
        <pc:spChg chg="mod">
          <ac:chgData name="Tuur Muyldermans" userId="f39cb134-77ef-4f9c-93f9-4248898e97b5" providerId="ADAL" clId="{E7A4F1CD-A8C4-4A08-A7B6-7633588C2D87}" dt="2020-09-14T07:47:43.038" v="15263"/>
          <ac:spMkLst>
            <pc:docMk/>
            <pc:sldMk cId="3095951124" sldId="369"/>
            <ac:spMk id="11" creationId="{7797D7D4-EBEF-40F5-9B3A-5D788E74F621}"/>
          </ac:spMkLst>
        </pc:spChg>
        <pc:spChg chg="mod">
          <ac:chgData name="Tuur Muyldermans" userId="f39cb134-77ef-4f9c-93f9-4248898e97b5" providerId="ADAL" clId="{E7A4F1CD-A8C4-4A08-A7B6-7633588C2D87}" dt="2020-09-14T07:47:43.038" v="15263"/>
          <ac:spMkLst>
            <pc:docMk/>
            <pc:sldMk cId="3095951124" sldId="369"/>
            <ac:spMk id="13" creationId="{901FA286-8C52-4190-8F0A-060E552C72ED}"/>
          </ac:spMkLst>
        </pc:spChg>
        <pc:spChg chg="mod">
          <ac:chgData name="Tuur Muyldermans" userId="f39cb134-77ef-4f9c-93f9-4248898e97b5" providerId="ADAL" clId="{E7A4F1CD-A8C4-4A08-A7B6-7633588C2D87}" dt="2020-09-14T07:47:43.038" v="15263"/>
          <ac:spMkLst>
            <pc:docMk/>
            <pc:sldMk cId="3095951124" sldId="369"/>
            <ac:spMk id="15" creationId="{E527AD01-8D20-4383-B2EB-E38DC5E6B095}"/>
          </ac:spMkLst>
        </pc:spChg>
        <pc:spChg chg="mod">
          <ac:chgData name="Tuur Muyldermans" userId="f39cb134-77ef-4f9c-93f9-4248898e97b5" providerId="ADAL" clId="{E7A4F1CD-A8C4-4A08-A7B6-7633588C2D87}" dt="2020-09-14T07:47:43.038" v="15263"/>
          <ac:spMkLst>
            <pc:docMk/>
            <pc:sldMk cId="3095951124" sldId="369"/>
            <ac:spMk id="17" creationId="{609CD05B-D6B4-4DB0-8E2D-07956B42C5F8}"/>
          </ac:spMkLst>
        </pc:spChg>
        <pc:spChg chg="mod">
          <ac:chgData name="Tuur Muyldermans" userId="f39cb134-77ef-4f9c-93f9-4248898e97b5" providerId="ADAL" clId="{E7A4F1CD-A8C4-4A08-A7B6-7633588C2D87}" dt="2020-09-14T07:47:43.038" v="15263"/>
          <ac:spMkLst>
            <pc:docMk/>
            <pc:sldMk cId="3095951124" sldId="369"/>
            <ac:spMk id="19" creationId="{D2B06BCC-A435-4C5A-9B90-BC27CF8D54F2}"/>
          </ac:spMkLst>
        </pc:spChg>
        <pc:spChg chg="mod">
          <ac:chgData name="Tuur Muyldermans" userId="f39cb134-77ef-4f9c-93f9-4248898e97b5" providerId="ADAL" clId="{E7A4F1CD-A8C4-4A08-A7B6-7633588C2D87}" dt="2020-09-14T07:47:43.038" v="15263"/>
          <ac:spMkLst>
            <pc:docMk/>
            <pc:sldMk cId="3095951124" sldId="369"/>
            <ac:spMk id="21" creationId="{4793DA19-BE63-4CEB-A143-62AC73F3FA7B}"/>
          </ac:spMkLst>
        </pc:spChg>
        <pc:spChg chg="mod">
          <ac:chgData name="Tuur Muyldermans" userId="f39cb134-77ef-4f9c-93f9-4248898e97b5" providerId="ADAL" clId="{E7A4F1CD-A8C4-4A08-A7B6-7633588C2D87}" dt="2020-09-14T07:47:43.038" v="15263"/>
          <ac:spMkLst>
            <pc:docMk/>
            <pc:sldMk cId="3095951124" sldId="369"/>
            <ac:spMk id="23" creationId="{D1860FF5-8B28-44E2-9E47-090F261F0624}"/>
          </ac:spMkLst>
        </pc:spChg>
        <pc:picChg chg="mod">
          <ac:chgData name="Tuur Muyldermans" userId="f39cb134-77ef-4f9c-93f9-4248898e97b5" providerId="ADAL" clId="{E7A4F1CD-A8C4-4A08-A7B6-7633588C2D87}" dt="2020-09-14T07:47:43.038" v="15263"/>
          <ac:picMkLst>
            <pc:docMk/>
            <pc:sldMk cId="3095951124" sldId="369"/>
            <ac:picMk id="5" creationId="{8E3F1894-8271-4323-843F-E7AC448B8451}"/>
          </ac:picMkLst>
        </pc:picChg>
      </pc:sldChg>
      <pc:sldChg chg="del">
        <pc:chgData name="Tuur Muyldermans" userId="f39cb134-77ef-4f9c-93f9-4248898e97b5" providerId="ADAL" clId="{E7A4F1CD-A8C4-4A08-A7B6-7633588C2D87}" dt="2020-09-14T07:01:44.489" v="15182" actId="47"/>
        <pc:sldMkLst>
          <pc:docMk/>
          <pc:sldMk cId="4180097914" sldId="370"/>
        </pc:sldMkLst>
      </pc:sldChg>
      <pc:sldChg chg="add del ord">
        <pc:chgData name="Tuur Muyldermans" userId="f39cb134-77ef-4f9c-93f9-4248898e97b5" providerId="ADAL" clId="{E7A4F1CD-A8C4-4A08-A7B6-7633588C2D87}" dt="2020-09-12T13:58:09.298" v="12457" actId="2696"/>
        <pc:sldMkLst>
          <pc:docMk/>
          <pc:sldMk cId="969669805" sldId="373"/>
        </pc:sldMkLst>
      </pc:sldChg>
      <pc:sldChg chg="modSp add del modNotes">
        <pc:chgData name="Tuur Muyldermans" userId="f39cb134-77ef-4f9c-93f9-4248898e97b5" providerId="ADAL" clId="{E7A4F1CD-A8C4-4A08-A7B6-7633588C2D87}" dt="2020-09-14T07:59:18.953" v="15661" actId="47"/>
        <pc:sldMkLst>
          <pc:docMk/>
          <pc:sldMk cId="1391687908" sldId="373"/>
        </pc:sldMkLst>
        <pc:spChg chg="mod">
          <ac:chgData name="Tuur Muyldermans" userId="f39cb134-77ef-4f9c-93f9-4248898e97b5" providerId="ADAL" clId="{E7A4F1CD-A8C4-4A08-A7B6-7633588C2D87}" dt="2020-09-14T07:47:43.038" v="15263"/>
          <ac:spMkLst>
            <pc:docMk/>
            <pc:sldMk cId="1391687908" sldId="373"/>
            <ac:spMk id="2" creationId="{23DEF55B-1785-4FFC-B2A1-276029E0C2C4}"/>
          </ac:spMkLst>
        </pc:spChg>
        <pc:spChg chg="mod">
          <ac:chgData name="Tuur Muyldermans" userId="f39cb134-77ef-4f9c-93f9-4248898e97b5" providerId="ADAL" clId="{E7A4F1CD-A8C4-4A08-A7B6-7633588C2D87}" dt="2020-09-14T07:47:43.038" v="15263"/>
          <ac:spMkLst>
            <pc:docMk/>
            <pc:sldMk cId="1391687908" sldId="373"/>
            <ac:spMk id="3" creationId="{6195B720-C03F-44EA-8323-CE2843DA8AB4}"/>
          </ac:spMkLst>
        </pc:spChg>
        <pc:spChg chg="mod">
          <ac:chgData name="Tuur Muyldermans" userId="f39cb134-77ef-4f9c-93f9-4248898e97b5" providerId="ADAL" clId="{E7A4F1CD-A8C4-4A08-A7B6-7633588C2D87}" dt="2020-09-14T07:47:43.038" v="15263"/>
          <ac:spMkLst>
            <pc:docMk/>
            <pc:sldMk cId="1391687908" sldId="373"/>
            <ac:spMk id="4" creationId="{9ECA652B-62CF-4B25-AC61-FA206E3163C3}"/>
          </ac:spMkLst>
        </pc:spChg>
        <pc:spChg chg="mod">
          <ac:chgData name="Tuur Muyldermans" userId="f39cb134-77ef-4f9c-93f9-4248898e97b5" providerId="ADAL" clId="{E7A4F1CD-A8C4-4A08-A7B6-7633588C2D87}" dt="2020-09-14T07:47:43.038" v="15263"/>
          <ac:spMkLst>
            <pc:docMk/>
            <pc:sldMk cId="1391687908" sldId="373"/>
            <ac:spMk id="7" creationId="{468DC9F2-28E5-4A15-B385-8C8468E92AF1}"/>
          </ac:spMkLst>
        </pc:spChg>
        <pc:picChg chg="mod">
          <ac:chgData name="Tuur Muyldermans" userId="f39cb134-77ef-4f9c-93f9-4248898e97b5" providerId="ADAL" clId="{E7A4F1CD-A8C4-4A08-A7B6-7633588C2D87}" dt="2020-09-14T07:47:43.038" v="15263"/>
          <ac:picMkLst>
            <pc:docMk/>
            <pc:sldMk cId="1391687908" sldId="373"/>
            <ac:picMk id="6" creationId="{B62FFB4E-940C-4C3C-8438-3373E6B598FA}"/>
          </ac:picMkLst>
        </pc:picChg>
      </pc:sldChg>
      <pc:sldChg chg="del">
        <pc:chgData name="Tuur Muyldermans" userId="f39cb134-77ef-4f9c-93f9-4248898e97b5" providerId="ADAL" clId="{E7A4F1CD-A8C4-4A08-A7B6-7633588C2D87}" dt="2020-09-10T08:30:58.326" v="659" actId="2696"/>
        <pc:sldMkLst>
          <pc:docMk/>
          <pc:sldMk cId="3963200233" sldId="373"/>
        </pc:sldMkLst>
      </pc:sldChg>
      <pc:sldChg chg="modSp mod modShow">
        <pc:chgData name="Tuur Muyldermans" userId="f39cb134-77ef-4f9c-93f9-4248898e97b5" providerId="ADAL" clId="{E7A4F1CD-A8C4-4A08-A7B6-7633588C2D87}" dt="2020-09-14T07:47:43.038" v="15263"/>
        <pc:sldMkLst>
          <pc:docMk/>
          <pc:sldMk cId="126995829" sldId="374"/>
        </pc:sldMkLst>
        <pc:spChg chg="mod">
          <ac:chgData name="Tuur Muyldermans" userId="f39cb134-77ef-4f9c-93f9-4248898e97b5" providerId="ADAL" clId="{E7A4F1CD-A8C4-4A08-A7B6-7633588C2D87}" dt="2020-09-14T07:47:43.038" v="15263"/>
          <ac:spMkLst>
            <pc:docMk/>
            <pc:sldMk cId="126995829" sldId="374"/>
            <ac:spMk id="2" creationId="{BD7074B5-2DC6-4FF4-B5AE-E55E89B1B5CA}"/>
          </ac:spMkLst>
        </pc:spChg>
        <pc:spChg chg="mod">
          <ac:chgData name="Tuur Muyldermans" userId="f39cb134-77ef-4f9c-93f9-4248898e97b5" providerId="ADAL" clId="{E7A4F1CD-A8C4-4A08-A7B6-7633588C2D87}" dt="2020-09-14T07:47:43.038" v="15263"/>
          <ac:spMkLst>
            <pc:docMk/>
            <pc:sldMk cId="126995829" sldId="374"/>
            <ac:spMk id="3" creationId="{31B140B6-4B38-4C21-B58C-F25DF0FBC9E2}"/>
          </ac:spMkLst>
        </pc:spChg>
        <pc:spChg chg="mod">
          <ac:chgData name="Tuur Muyldermans" userId="f39cb134-77ef-4f9c-93f9-4248898e97b5" providerId="ADAL" clId="{E7A4F1CD-A8C4-4A08-A7B6-7633588C2D87}" dt="2020-09-14T07:47:43.038" v="15263"/>
          <ac:spMkLst>
            <pc:docMk/>
            <pc:sldMk cId="126995829" sldId="374"/>
            <ac:spMk id="4" creationId="{D4669ED6-B8F8-457E-AC82-0BC0FBEB6073}"/>
          </ac:spMkLst>
        </pc:spChg>
      </pc:sldChg>
      <pc:sldChg chg="addSp delSp modSp mod setBg setClrOvrMap modNotes modNotesTx">
        <pc:chgData name="Tuur Muyldermans" userId="f39cb134-77ef-4f9c-93f9-4248898e97b5" providerId="ADAL" clId="{E7A4F1CD-A8C4-4A08-A7B6-7633588C2D87}" dt="2020-09-14T07:47:43.038" v="15263"/>
        <pc:sldMkLst>
          <pc:docMk/>
          <pc:sldMk cId="787467256" sldId="375"/>
        </pc:sldMkLst>
        <pc:spChg chg="mod">
          <ac:chgData name="Tuur Muyldermans" userId="f39cb134-77ef-4f9c-93f9-4248898e97b5" providerId="ADAL" clId="{E7A4F1CD-A8C4-4A08-A7B6-7633588C2D87}" dt="2020-09-14T07:47:43.038" v="15263"/>
          <ac:spMkLst>
            <pc:docMk/>
            <pc:sldMk cId="787467256" sldId="375"/>
            <ac:spMk id="2" creationId="{37BDFD5C-B9C7-4AF2-89A1-88FC89943F37}"/>
          </ac:spMkLst>
        </pc:spChg>
        <pc:spChg chg="mod">
          <ac:chgData name="Tuur Muyldermans" userId="f39cb134-77ef-4f9c-93f9-4248898e97b5" providerId="ADAL" clId="{E7A4F1CD-A8C4-4A08-A7B6-7633588C2D87}" dt="2020-09-14T07:47:43.038" v="15263"/>
          <ac:spMkLst>
            <pc:docMk/>
            <pc:sldMk cId="787467256" sldId="375"/>
            <ac:spMk id="3" creationId="{D49748B0-C0D1-45A7-9DD5-3C11BAE949C8}"/>
          </ac:spMkLst>
        </pc:spChg>
        <pc:spChg chg="add del">
          <ac:chgData name="Tuur Muyldermans" userId="f39cb134-77ef-4f9c-93f9-4248898e97b5" providerId="ADAL" clId="{E7A4F1CD-A8C4-4A08-A7B6-7633588C2D87}" dt="2020-09-13T18:04:45.423" v="13571"/>
          <ac:spMkLst>
            <pc:docMk/>
            <pc:sldMk cId="787467256" sldId="375"/>
            <ac:spMk id="4" creationId="{A08E9780-149F-47F2-B9D3-19C609B5C7C3}"/>
          </ac:spMkLst>
        </pc:spChg>
        <pc:spChg chg="mod">
          <ac:chgData name="Tuur Muyldermans" userId="f39cb134-77ef-4f9c-93f9-4248898e97b5" providerId="ADAL" clId="{E7A4F1CD-A8C4-4A08-A7B6-7633588C2D87}" dt="2020-09-14T07:47:43.038" v="15263"/>
          <ac:spMkLst>
            <pc:docMk/>
            <pc:sldMk cId="787467256" sldId="375"/>
            <ac:spMk id="8" creationId="{DB52C291-2192-4697-AB3F-75438B620468}"/>
          </ac:spMkLst>
        </pc:spChg>
        <pc:spChg chg="add mod">
          <ac:chgData name="Tuur Muyldermans" userId="f39cb134-77ef-4f9c-93f9-4248898e97b5" providerId="ADAL" clId="{E7A4F1CD-A8C4-4A08-A7B6-7633588C2D87}" dt="2020-09-14T07:47:43.038" v="15263"/>
          <ac:spMkLst>
            <pc:docMk/>
            <pc:sldMk cId="787467256" sldId="375"/>
            <ac:spMk id="9" creationId="{5F59C90F-B77B-46B0-B06D-B7F3103E4CEE}"/>
          </ac:spMkLst>
        </pc:spChg>
        <pc:spChg chg="add del">
          <ac:chgData name="Tuur Muyldermans" userId="f39cb134-77ef-4f9c-93f9-4248898e97b5" providerId="ADAL" clId="{E7A4F1CD-A8C4-4A08-A7B6-7633588C2D87}" dt="2020-09-10T13:41:08.574" v="6067" actId="26606"/>
          <ac:spMkLst>
            <pc:docMk/>
            <pc:sldMk cId="787467256" sldId="375"/>
            <ac:spMk id="20" creationId="{EBB6D9F6-3E47-45AD-8461-718A3C87E3E8}"/>
          </ac:spMkLst>
        </pc:spChg>
        <pc:spChg chg="add del">
          <ac:chgData name="Tuur Muyldermans" userId="f39cb134-77ef-4f9c-93f9-4248898e97b5" providerId="ADAL" clId="{E7A4F1CD-A8C4-4A08-A7B6-7633588C2D87}" dt="2020-09-10T13:41:08.574" v="6067" actId="26606"/>
          <ac:spMkLst>
            <pc:docMk/>
            <pc:sldMk cId="787467256" sldId="375"/>
            <ac:spMk id="22" creationId="{A3B16A00-A549-4B07-B8C2-4B3A966D9E26}"/>
          </ac:spMkLst>
        </pc:spChg>
        <pc:spChg chg="add del">
          <ac:chgData name="Tuur Muyldermans" userId="f39cb134-77ef-4f9c-93f9-4248898e97b5" providerId="ADAL" clId="{E7A4F1CD-A8C4-4A08-A7B6-7633588C2D87}" dt="2020-09-10T13:41:08.574" v="6067" actId="26606"/>
          <ac:spMkLst>
            <pc:docMk/>
            <pc:sldMk cId="787467256" sldId="375"/>
            <ac:spMk id="24" creationId="{33B86BAE-87B4-4192-ABB2-627FFC965AC7}"/>
          </ac:spMkLst>
        </pc:spChg>
        <pc:spChg chg="add del">
          <ac:chgData name="Tuur Muyldermans" userId="f39cb134-77ef-4f9c-93f9-4248898e97b5" providerId="ADAL" clId="{E7A4F1CD-A8C4-4A08-A7B6-7633588C2D87}" dt="2020-09-10T13:41:08.574" v="6067" actId="26606"/>
          <ac:spMkLst>
            <pc:docMk/>
            <pc:sldMk cId="787467256" sldId="375"/>
            <ac:spMk id="26" creationId="{22BB4F03-4463-45CC-89A7-8E03412EDDBF}"/>
          </ac:spMkLst>
        </pc:spChg>
        <pc:spChg chg="add del">
          <ac:chgData name="Tuur Muyldermans" userId="f39cb134-77ef-4f9c-93f9-4248898e97b5" providerId="ADAL" clId="{E7A4F1CD-A8C4-4A08-A7B6-7633588C2D87}" dt="2020-09-10T13:41:08.574" v="6067" actId="26606"/>
          <ac:spMkLst>
            <pc:docMk/>
            <pc:sldMk cId="787467256" sldId="375"/>
            <ac:spMk id="28" creationId="{80E1AEAE-1F52-4C29-925C-27738417E9F5}"/>
          </ac:spMkLst>
        </pc:spChg>
        <pc:picChg chg="add del mod">
          <ac:chgData name="Tuur Muyldermans" userId="f39cb134-77ef-4f9c-93f9-4248898e97b5" providerId="ADAL" clId="{E7A4F1CD-A8C4-4A08-A7B6-7633588C2D87}" dt="2020-09-10T08:40:47.916" v="807" actId="478"/>
          <ac:picMkLst>
            <pc:docMk/>
            <pc:sldMk cId="787467256" sldId="375"/>
            <ac:picMk id="5" creationId="{C12EBF7F-A688-4766-9BDB-9E4BE4AD6E10}"/>
          </ac:picMkLst>
        </pc:picChg>
        <pc:picChg chg="del mod">
          <ac:chgData name="Tuur Muyldermans" userId="f39cb134-77ef-4f9c-93f9-4248898e97b5" providerId="ADAL" clId="{E7A4F1CD-A8C4-4A08-A7B6-7633588C2D87}" dt="2020-09-13T18:03:44.270" v="13566" actId="478"/>
          <ac:picMkLst>
            <pc:docMk/>
            <pc:sldMk cId="787467256" sldId="375"/>
            <ac:picMk id="6" creationId="{236DF3FB-09CC-4486-9650-0A2D44B3950C}"/>
          </ac:picMkLst>
        </pc:picChg>
        <pc:picChg chg="del mod ord">
          <ac:chgData name="Tuur Muyldermans" userId="f39cb134-77ef-4f9c-93f9-4248898e97b5" providerId="ADAL" clId="{E7A4F1CD-A8C4-4A08-A7B6-7633588C2D87}" dt="2020-09-13T18:03:36.076" v="13560" actId="478"/>
          <ac:picMkLst>
            <pc:docMk/>
            <pc:sldMk cId="787467256" sldId="375"/>
            <ac:picMk id="7" creationId="{78ECAEDE-D4CD-46EC-B74F-02056BC81D9C}"/>
          </ac:picMkLst>
        </pc:picChg>
        <pc:picChg chg="add del mod">
          <ac:chgData name="Tuur Muyldermans" userId="f39cb134-77ef-4f9c-93f9-4248898e97b5" providerId="ADAL" clId="{E7A4F1CD-A8C4-4A08-A7B6-7633588C2D87}" dt="2020-09-10T08:40:46.514" v="806" actId="478"/>
          <ac:picMkLst>
            <pc:docMk/>
            <pc:sldMk cId="787467256" sldId="375"/>
            <ac:picMk id="9" creationId="{10792B66-59BE-4405-8964-ED8D1C63A256}"/>
          </ac:picMkLst>
        </pc:picChg>
        <pc:picChg chg="add del mod">
          <ac:chgData name="Tuur Muyldermans" userId="f39cb134-77ef-4f9c-93f9-4248898e97b5" providerId="ADAL" clId="{E7A4F1CD-A8C4-4A08-A7B6-7633588C2D87}" dt="2020-09-10T08:40:51.657" v="809" actId="478"/>
          <ac:picMkLst>
            <pc:docMk/>
            <pc:sldMk cId="787467256" sldId="375"/>
            <ac:picMk id="11" creationId="{5F2CFAFC-97FB-4F76-9CB6-D6E320C04517}"/>
          </ac:picMkLst>
        </pc:picChg>
        <pc:picChg chg="add del mod">
          <ac:chgData name="Tuur Muyldermans" userId="f39cb134-77ef-4f9c-93f9-4248898e97b5" providerId="ADAL" clId="{E7A4F1CD-A8C4-4A08-A7B6-7633588C2D87}" dt="2020-09-10T13:41:11.343" v="6068" actId="478"/>
          <ac:picMkLst>
            <pc:docMk/>
            <pc:sldMk cId="787467256" sldId="375"/>
            <ac:picMk id="13" creationId="{10E12FFF-E73C-41B8-B88C-E4DBA9A179AE}"/>
          </ac:picMkLst>
        </pc:picChg>
        <pc:picChg chg="add mod">
          <ac:chgData name="Tuur Muyldermans" userId="f39cb134-77ef-4f9c-93f9-4248898e97b5" providerId="ADAL" clId="{E7A4F1CD-A8C4-4A08-A7B6-7633588C2D87}" dt="2020-09-14T07:47:43.038" v="15263"/>
          <ac:picMkLst>
            <pc:docMk/>
            <pc:sldMk cId="787467256" sldId="375"/>
            <ac:picMk id="15" creationId="{DBF63CA6-5B38-4185-82FD-88039FE92C87}"/>
          </ac:picMkLst>
        </pc:picChg>
      </pc:sldChg>
      <pc:sldChg chg="modSp mod modAnim modNotes">
        <pc:chgData name="Tuur Muyldermans" userId="f39cb134-77ef-4f9c-93f9-4248898e97b5" providerId="ADAL" clId="{E7A4F1CD-A8C4-4A08-A7B6-7633588C2D87}" dt="2020-09-14T07:47:43.038" v="15263"/>
        <pc:sldMkLst>
          <pc:docMk/>
          <pc:sldMk cId="3255949001" sldId="376"/>
        </pc:sldMkLst>
        <pc:spChg chg="mod">
          <ac:chgData name="Tuur Muyldermans" userId="f39cb134-77ef-4f9c-93f9-4248898e97b5" providerId="ADAL" clId="{E7A4F1CD-A8C4-4A08-A7B6-7633588C2D87}" dt="2020-09-14T07:47:43.038" v="15263"/>
          <ac:spMkLst>
            <pc:docMk/>
            <pc:sldMk cId="3255949001" sldId="376"/>
            <ac:spMk id="2" creationId="{BFCDAFD6-8A51-4D4A-8C9F-74366FD1D3B2}"/>
          </ac:spMkLst>
        </pc:spChg>
        <pc:spChg chg="mod">
          <ac:chgData name="Tuur Muyldermans" userId="f39cb134-77ef-4f9c-93f9-4248898e97b5" providerId="ADAL" clId="{E7A4F1CD-A8C4-4A08-A7B6-7633588C2D87}" dt="2020-09-14T07:47:43.038" v="15263"/>
          <ac:spMkLst>
            <pc:docMk/>
            <pc:sldMk cId="3255949001" sldId="376"/>
            <ac:spMk id="3" creationId="{48A4890E-0180-4FA1-8FFE-9AA0CDFE5E0C}"/>
          </ac:spMkLst>
        </pc:spChg>
        <pc:spChg chg="mod">
          <ac:chgData name="Tuur Muyldermans" userId="f39cb134-77ef-4f9c-93f9-4248898e97b5" providerId="ADAL" clId="{E7A4F1CD-A8C4-4A08-A7B6-7633588C2D87}" dt="2020-09-14T07:47:43.038" v="15263"/>
          <ac:spMkLst>
            <pc:docMk/>
            <pc:sldMk cId="3255949001" sldId="376"/>
            <ac:spMk id="5" creationId="{16DFFB65-F10D-4733-991B-9D37452CB5F2}"/>
          </ac:spMkLst>
        </pc:spChg>
        <pc:graphicFrameChg chg="mod">
          <ac:chgData name="Tuur Muyldermans" userId="f39cb134-77ef-4f9c-93f9-4248898e97b5" providerId="ADAL" clId="{E7A4F1CD-A8C4-4A08-A7B6-7633588C2D87}" dt="2020-09-14T07:47:43.038" v="15263"/>
          <ac:graphicFrameMkLst>
            <pc:docMk/>
            <pc:sldMk cId="3255949001" sldId="376"/>
            <ac:graphicFrameMk id="4" creationId="{6CE887FF-A3A8-49A3-A994-A50925EC3BFE}"/>
          </ac:graphicFrameMkLst>
        </pc:graphicFrameChg>
      </pc:sldChg>
      <pc:sldChg chg="modSp del ord">
        <pc:chgData name="Tuur Muyldermans" userId="f39cb134-77ef-4f9c-93f9-4248898e97b5" providerId="ADAL" clId="{E7A4F1CD-A8C4-4A08-A7B6-7633588C2D87}" dt="2020-09-14T08:01:31.196" v="15673" actId="47"/>
        <pc:sldMkLst>
          <pc:docMk/>
          <pc:sldMk cId="2148811353" sldId="377"/>
        </pc:sldMkLst>
        <pc:spChg chg="mod">
          <ac:chgData name="Tuur Muyldermans" userId="f39cb134-77ef-4f9c-93f9-4248898e97b5" providerId="ADAL" clId="{E7A4F1CD-A8C4-4A08-A7B6-7633588C2D87}" dt="2020-09-14T07:47:43.038" v="15263"/>
          <ac:spMkLst>
            <pc:docMk/>
            <pc:sldMk cId="2148811353" sldId="377"/>
            <ac:spMk id="2" creationId="{9334EE98-0F88-4AE4-974D-1B170BD03D39}"/>
          </ac:spMkLst>
        </pc:spChg>
        <pc:spChg chg="mod">
          <ac:chgData name="Tuur Muyldermans" userId="f39cb134-77ef-4f9c-93f9-4248898e97b5" providerId="ADAL" clId="{E7A4F1CD-A8C4-4A08-A7B6-7633588C2D87}" dt="2020-09-14T07:47:43.038" v="15263"/>
          <ac:spMkLst>
            <pc:docMk/>
            <pc:sldMk cId="2148811353" sldId="377"/>
            <ac:spMk id="3" creationId="{CECAE087-AA76-4491-8394-94949AFB8DB3}"/>
          </ac:spMkLst>
        </pc:spChg>
        <pc:spChg chg="mod">
          <ac:chgData name="Tuur Muyldermans" userId="f39cb134-77ef-4f9c-93f9-4248898e97b5" providerId="ADAL" clId="{E7A4F1CD-A8C4-4A08-A7B6-7633588C2D87}" dt="2020-09-14T07:47:43.038" v="15263"/>
          <ac:spMkLst>
            <pc:docMk/>
            <pc:sldMk cId="2148811353" sldId="377"/>
            <ac:spMk id="5" creationId="{BB128AF5-9E68-455B-927C-59EA0040FE38}"/>
          </ac:spMkLst>
        </pc:spChg>
        <pc:picChg chg="mod">
          <ac:chgData name="Tuur Muyldermans" userId="f39cb134-77ef-4f9c-93f9-4248898e97b5" providerId="ADAL" clId="{E7A4F1CD-A8C4-4A08-A7B6-7633588C2D87}" dt="2020-09-14T07:47:43.038" v="15263"/>
          <ac:picMkLst>
            <pc:docMk/>
            <pc:sldMk cId="2148811353" sldId="377"/>
            <ac:picMk id="4" creationId="{71EA36AB-C1B5-4C9E-8A45-E8A85ACDEC02}"/>
          </ac:picMkLst>
        </pc:picChg>
      </pc:sldChg>
      <pc:sldChg chg="modSp mod ord">
        <pc:chgData name="Tuur Muyldermans" userId="f39cb134-77ef-4f9c-93f9-4248898e97b5" providerId="ADAL" clId="{E7A4F1CD-A8C4-4A08-A7B6-7633588C2D87}" dt="2020-09-14T08:00:32.941" v="15672" actId="20577"/>
        <pc:sldMkLst>
          <pc:docMk/>
          <pc:sldMk cId="3390595899" sldId="378"/>
        </pc:sldMkLst>
        <pc:spChg chg="mod">
          <ac:chgData name="Tuur Muyldermans" userId="f39cb134-77ef-4f9c-93f9-4248898e97b5" providerId="ADAL" clId="{E7A4F1CD-A8C4-4A08-A7B6-7633588C2D87}" dt="2020-09-14T07:47:43.038" v="15263"/>
          <ac:spMkLst>
            <pc:docMk/>
            <pc:sldMk cId="3390595899" sldId="378"/>
            <ac:spMk id="2" creationId="{DCB5862E-83B5-4945-A6D9-07B10A492FAA}"/>
          </ac:spMkLst>
        </pc:spChg>
        <pc:spChg chg="mod">
          <ac:chgData name="Tuur Muyldermans" userId="f39cb134-77ef-4f9c-93f9-4248898e97b5" providerId="ADAL" clId="{E7A4F1CD-A8C4-4A08-A7B6-7633588C2D87}" dt="2020-09-14T08:00:32.941" v="15672" actId="20577"/>
          <ac:spMkLst>
            <pc:docMk/>
            <pc:sldMk cId="3390595899" sldId="378"/>
            <ac:spMk id="3" creationId="{CEE5105D-639F-44A0-B8AB-125CCF29747D}"/>
          </ac:spMkLst>
        </pc:spChg>
        <pc:spChg chg="mod">
          <ac:chgData name="Tuur Muyldermans" userId="f39cb134-77ef-4f9c-93f9-4248898e97b5" providerId="ADAL" clId="{E7A4F1CD-A8C4-4A08-A7B6-7633588C2D87}" dt="2020-09-14T07:47:43.038" v="15263"/>
          <ac:spMkLst>
            <pc:docMk/>
            <pc:sldMk cId="3390595899" sldId="378"/>
            <ac:spMk id="4" creationId="{F226B142-60BB-4B7B-A7F8-D88E96B26543}"/>
          </ac:spMkLst>
        </pc:spChg>
      </pc:sldChg>
      <pc:sldChg chg="addSp delSp modSp mod ord modNotes modNotesTx">
        <pc:chgData name="Tuur Muyldermans" userId="f39cb134-77ef-4f9c-93f9-4248898e97b5" providerId="ADAL" clId="{E7A4F1CD-A8C4-4A08-A7B6-7633588C2D87}" dt="2020-09-14T07:47:43.038" v="15263"/>
        <pc:sldMkLst>
          <pc:docMk/>
          <pc:sldMk cId="1084144433" sldId="379"/>
        </pc:sldMkLst>
        <pc:spChg chg="mod">
          <ac:chgData name="Tuur Muyldermans" userId="f39cb134-77ef-4f9c-93f9-4248898e97b5" providerId="ADAL" clId="{E7A4F1CD-A8C4-4A08-A7B6-7633588C2D87}" dt="2020-09-14T07:47:43.038" v="15263"/>
          <ac:spMkLst>
            <pc:docMk/>
            <pc:sldMk cId="1084144433" sldId="379"/>
            <ac:spMk id="2" creationId="{45517ED5-2A31-4BDB-859D-918C0C55900C}"/>
          </ac:spMkLst>
        </pc:spChg>
        <pc:spChg chg="mod">
          <ac:chgData name="Tuur Muyldermans" userId="f39cb134-77ef-4f9c-93f9-4248898e97b5" providerId="ADAL" clId="{E7A4F1CD-A8C4-4A08-A7B6-7633588C2D87}" dt="2020-09-14T07:47:43.038" v="15263"/>
          <ac:spMkLst>
            <pc:docMk/>
            <pc:sldMk cId="1084144433" sldId="379"/>
            <ac:spMk id="3" creationId="{F673FCE0-C72D-4255-AA9D-F3813A446833}"/>
          </ac:spMkLst>
        </pc:spChg>
        <pc:spChg chg="mod">
          <ac:chgData name="Tuur Muyldermans" userId="f39cb134-77ef-4f9c-93f9-4248898e97b5" providerId="ADAL" clId="{E7A4F1CD-A8C4-4A08-A7B6-7633588C2D87}" dt="2020-09-14T07:47:43.038" v="15263"/>
          <ac:spMkLst>
            <pc:docMk/>
            <pc:sldMk cId="1084144433" sldId="379"/>
            <ac:spMk id="5" creationId="{5E87FE3A-CE28-4AAC-8085-172533AE22BA}"/>
          </ac:spMkLst>
        </pc:spChg>
        <pc:spChg chg="add del mod">
          <ac:chgData name="Tuur Muyldermans" userId="f39cb134-77ef-4f9c-93f9-4248898e97b5" providerId="ADAL" clId="{E7A4F1CD-A8C4-4A08-A7B6-7633588C2D87}" dt="2020-09-10T15:44:08.690" v="7998" actId="21"/>
          <ac:spMkLst>
            <pc:docMk/>
            <pc:sldMk cId="1084144433" sldId="379"/>
            <ac:spMk id="11" creationId="{C3B13630-39EB-4AD4-BDB5-CE0E4B585761}"/>
          </ac:spMkLst>
        </pc:spChg>
        <pc:graphicFrameChg chg="add mod modGraphic">
          <ac:chgData name="Tuur Muyldermans" userId="f39cb134-77ef-4f9c-93f9-4248898e97b5" providerId="ADAL" clId="{E7A4F1CD-A8C4-4A08-A7B6-7633588C2D87}" dt="2020-09-14T07:47:43.038" v="15263"/>
          <ac:graphicFrameMkLst>
            <pc:docMk/>
            <pc:sldMk cId="1084144433" sldId="379"/>
            <ac:graphicFrameMk id="4" creationId="{E24AFE6C-4EA2-4B31-A48B-871CC36E45B9}"/>
          </ac:graphicFrameMkLst>
        </pc:graphicFrameChg>
        <pc:picChg chg="add del">
          <ac:chgData name="Tuur Muyldermans" userId="f39cb134-77ef-4f9c-93f9-4248898e97b5" providerId="ADAL" clId="{E7A4F1CD-A8C4-4A08-A7B6-7633588C2D87}" dt="2020-09-08T10:08:58.519" v="29" actId="478"/>
          <ac:picMkLst>
            <pc:docMk/>
            <pc:sldMk cId="1084144433" sldId="379"/>
            <ac:picMk id="4" creationId="{5C0ED10F-08BC-411B-916D-D5A3A7749A7C}"/>
          </ac:picMkLst>
        </pc:picChg>
        <pc:picChg chg="del mod">
          <ac:chgData name="Tuur Muyldermans" userId="f39cb134-77ef-4f9c-93f9-4248898e97b5" providerId="ADAL" clId="{E7A4F1CD-A8C4-4A08-A7B6-7633588C2D87}" dt="2020-09-10T15:41:31.613" v="7960" actId="478"/>
          <ac:picMkLst>
            <pc:docMk/>
            <pc:sldMk cId="1084144433" sldId="379"/>
            <ac:picMk id="5" creationId="{1CE0EE4B-476E-4A7F-9D9D-A2E883EA705E}"/>
          </ac:picMkLst>
        </pc:picChg>
        <pc:picChg chg="add del mod">
          <ac:chgData name="Tuur Muyldermans" userId="f39cb134-77ef-4f9c-93f9-4248898e97b5" providerId="ADAL" clId="{E7A4F1CD-A8C4-4A08-A7B6-7633588C2D87}" dt="2020-09-08T10:08:56.162" v="28" actId="478"/>
          <ac:picMkLst>
            <pc:docMk/>
            <pc:sldMk cId="1084144433" sldId="379"/>
            <ac:picMk id="6" creationId="{8BD54162-21F5-48B7-A4A2-0DB5DA1FF5E5}"/>
          </ac:picMkLst>
        </pc:picChg>
        <pc:picChg chg="add del">
          <ac:chgData name="Tuur Muyldermans" userId="f39cb134-77ef-4f9c-93f9-4248898e97b5" providerId="ADAL" clId="{E7A4F1CD-A8C4-4A08-A7B6-7633588C2D87}" dt="2020-09-08T10:09:04.640" v="31" actId="478"/>
          <ac:picMkLst>
            <pc:docMk/>
            <pc:sldMk cId="1084144433" sldId="379"/>
            <ac:picMk id="7" creationId="{1784B059-04A6-4295-9F54-BC7DCAD64932}"/>
          </ac:picMkLst>
        </pc:picChg>
        <pc:picChg chg="add del">
          <ac:chgData name="Tuur Muyldermans" userId="f39cb134-77ef-4f9c-93f9-4248898e97b5" providerId="ADAL" clId="{E7A4F1CD-A8C4-4A08-A7B6-7633588C2D87}" dt="2020-09-08T10:09:12.919" v="33" actId="478"/>
          <ac:picMkLst>
            <pc:docMk/>
            <pc:sldMk cId="1084144433" sldId="379"/>
            <ac:picMk id="8" creationId="{DB02BC50-7B53-4C6C-85D6-561B44E97014}"/>
          </ac:picMkLst>
        </pc:picChg>
        <pc:picChg chg="add mod">
          <ac:chgData name="Tuur Muyldermans" userId="f39cb134-77ef-4f9c-93f9-4248898e97b5" providerId="ADAL" clId="{E7A4F1CD-A8C4-4A08-A7B6-7633588C2D87}" dt="2020-09-14T07:47:43.038" v="15263"/>
          <ac:picMkLst>
            <pc:docMk/>
            <pc:sldMk cId="1084144433" sldId="379"/>
            <ac:picMk id="9" creationId="{BB2F7139-8760-4994-810A-206AD4291C85}"/>
          </ac:picMkLst>
        </pc:picChg>
      </pc:sldChg>
      <pc:sldChg chg="modSp ord">
        <pc:chgData name="Tuur Muyldermans" userId="f39cb134-77ef-4f9c-93f9-4248898e97b5" providerId="ADAL" clId="{E7A4F1CD-A8C4-4A08-A7B6-7633588C2D87}" dt="2020-09-14T07:47:43.038" v="15263"/>
        <pc:sldMkLst>
          <pc:docMk/>
          <pc:sldMk cId="2050906724" sldId="380"/>
        </pc:sldMkLst>
        <pc:spChg chg="mod">
          <ac:chgData name="Tuur Muyldermans" userId="f39cb134-77ef-4f9c-93f9-4248898e97b5" providerId="ADAL" clId="{E7A4F1CD-A8C4-4A08-A7B6-7633588C2D87}" dt="2020-09-14T07:47:43.038" v="15263"/>
          <ac:spMkLst>
            <pc:docMk/>
            <pc:sldMk cId="2050906724" sldId="380"/>
            <ac:spMk id="2" creationId="{3D3B4AAC-59E4-47E8-BE22-DF9F92097954}"/>
          </ac:spMkLst>
        </pc:spChg>
        <pc:spChg chg="mod">
          <ac:chgData name="Tuur Muyldermans" userId="f39cb134-77ef-4f9c-93f9-4248898e97b5" providerId="ADAL" clId="{E7A4F1CD-A8C4-4A08-A7B6-7633588C2D87}" dt="2020-09-14T07:47:43.038" v="15263"/>
          <ac:spMkLst>
            <pc:docMk/>
            <pc:sldMk cId="2050906724" sldId="380"/>
            <ac:spMk id="3" creationId="{84BECC92-9F17-48ED-B8BC-BE88A6CDEDFB}"/>
          </ac:spMkLst>
        </pc:spChg>
        <pc:spChg chg="mod">
          <ac:chgData name="Tuur Muyldermans" userId="f39cb134-77ef-4f9c-93f9-4248898e97b5" providerId="ADAL" clId="{E7A4F1CD-A8C4-4A08-A7B6-7633588C2D87}" dt="2020-09-14T07:47:43.038" v="15263"/>
          <ac:spMkLst>
            <pc:docMk/>
            <pc:sldMk cId="2050906724" sldId="380"/>
            <ac:spMk id="4" creationId="{FEFDF3C8-E167-4D8E-967D-826EB82FBAC5}"/>
          </ac:spMkLst>
        </pc:spChg>
        <pc:picChg chg="mod">
          <ac:chgData name="Tuur Muyldermans" userId="f39cb134-77ef-4f9c-93f9-4248898e97b5" providerId="ADAL" clId="{E7A4F1CD-A8C4-4A08-A7B6-7633588C2D87}" dt="2020-09-14T07:47:43.038" v="15263"/>
          <ac:picMkLst>
            <pc:docMk/>
            <pc:sldMk cId="2050906724" sldId="380"/>
            <ac:picMk id="5" creationId="{52F838F6-D27B-48C9-BD88-331FD6EAA0AA}"/>
          </ac:picMkLst>
        </pc:picChg>
      </pc:sldChg>
      <pc:sldChg chg="modSp">
        <pc:chgData name="Tuur Muyldermans" userId="f39cb134-77ef-4f9c-93f9-4248898e97b5" providerId="ADAL" clId="{E7A4F1CD-A8C4-4A08-A7B6-7633588C2D87}" dt="2020-09-14T07:47:43.038" v="15263"/>
        <pc:sldMkLst>
          <pc:docMk/>
          <pc:sldMk cId="1465562743" sldId="381"/>
        </pc:sldMkLst>
        <pc:spChg chg="mod">
          <ac:chgData name="Tuur Muyldermans" userId="f39cb134-77ef-4f9c-93f9-4248898e97b5" providerId="ADAL" clId="{E7A4F1CD-A8C4-4A08-A7B6-7633588C2D87}" dt="2020-09-14T07:47:43.038" v="15263"/>
          <ac:spMkLst>
            <pc:docMk/>
            <pc:sldMk cId="1465562743" sldId="381"/>
            <ac:spMk id="2" creationId="{559442AD-4A39-4ABA-A955-9C2D73695ED5}"/>
          </ac:spMkLst>
        </pc:spChg>
        <pc:spChg chg="mod">
          <ac:chgData name="Tuur Muyldermans" userId="f39cb134-77ef-4f9c-93f9-4248898e97b5" providerId="ADAL" clId="{E7A4F1CD-A8C4-4A08-A7B6-7633588C2D87}" dt="2020-09-14T07:47:43.038" v="15263"/>
          <ac:spMkLst>
            <pc:docMk/>
            <pc:sldMk cId="1465562743" sldId="381"/>
            <ac:spMk id="3" creationId="{27EB4D53-3E69-4E7D-820D-A32533CA1B69}"/>
          </ac:spMkLst>
        </pc:spChg>
        <pc:spChg chg="mod">
          <ac:chgData name="Tuur Muyldermans" userId="f39cb134-77ef-4f9c-93f9-4248898e97b5" providerId="ADAL" clId="{E7A4F1CD-A8C4-4A08-A7B6-7633588C2D87}" dt="2020-09-14T07:47:43.038" v="15263"/>
          <ac:spMkLst>
            <pc:docMk/>
            <pc:sldMk cId="1465562743" sldId="381"/>
            <ac:spMk id="4" creationId="{DE729658-2744-4B2B-B708-DC7E29BBCBFF}"/>
          </ac:spMkLst>
        </pc:spChg>
      </pc:sldChg>
      <pc:sldChg chg="modSp">
        <pc:chgData name="Tuur Muyldermans" userId="f39cb134-77ef-4f9c-93f9-4248898e97b5" providerId="ADAL" clId="{E7A4F1CD-A8C4-4A08-A7B6-7633588C2D87}" dt="2020-09-14T07:47:43.038" v="15263"/>
        <pc:sldMkLst>
          <pc:docMk/>
          <pc:sldMk cId="3870310193" sldId="382"/>
        </pc:sldMkLst>
        <pc:spChg chg="mod">
          <ac:chgData name="Tuur Muyldermans" userId="f39cb134-77ef-4f9c-93f9-4248898e97b5" providerId="ADAL" clId="{E7A4F1CD-A8C4-4A08-A7B6-7633588C2D87}" dt="2020-09-14T07:47:43.038" v="15263"/>
          <ac:spMkLst>
            <pc:docMk/>
            <pc:sldMk cId="3870310193" sldId="382"/>
            <ac:spMk id="2" creationId="{559442AD-4A39-4ABA-A955-9C2D73695ED5}"/>
          </ac:spMkLst>
        </pc:spChg>
        <pc:spChg chg="mod">
          <ac:chgData name="Tuur Muyldermans" userId="f39cb134-77ef-4f9c-93f9-4248898e97b5" providerId="ADAL" clId="{E7A4F1CD-A8C4-4A08-A7B6-7633588C2D87}" dt="2020-09-14T07:47:43.038" v="15263"/>
          <ac:spMkLst>
            <pc:docMk/>
            <pc:sldMk cId="3870310193" sldId="382"/>
            <ac:spMk id="3" creationId="{27EB4D53-3E69-4E7D-820D-A32533CA1B69}"/>
          </ac:spMkLst>
        </pc:spChg>
        <pc:spChg chg="mod">
          <ac:chgData name="Tuur Muyldermans" userId="f39cb134-77ef-4f9c-93f9-4248898e97b5" providerId="ADAL" clId="{E7A4F1CD-A8C4-4A08-A7B6-7633588C2D87}" dt="2020-09-14T07:47:43.038" v="15263"/>
          <ac:spMkLst>
            <pc:docMk/>
            <pc:sldMk cId="3870310193" sldId="382"/>
            <ac:spMk id="4" creationId="{BA8E8B3A-55E4-4BBB-993F-C45161A195BB}"/>
          </ac:spMkLst>
        </pc:spChg>
      </pc:sldChg>
      <pc:sldChg chg="modSp">
        <pc:chgData name="Tuur Muyldermans" userId="f39cb134-77ef-4f9c-93f9-4248898e97b5" providerId="ADAL" clId="{E7A4F1CD-A8C4-4A08-A7B6-7633588C2D87}" dt="2020-09-14T07:47:43.038" v="15263"/>
        <pc:sldMkLst>
          <pc:docMk/>
          <pc:sldMk cId="3890301897" sldId="383"/>
        </pc:sldMkLst>
        <pc:spChg chg="mod">
          <ac:chgData name="Tuur Muyldermans" userId="f39cb134-77ef-4f9c-93f9-4248898e97b5" providerId="ADAL" clId="{E7A4F1CD-A8C4-4A08-A7B6-7633588C2D87}" dt="2020-09-14T07:47:43.038" v="15263"/>
          <ac:spMkLst>
            <pc:docMk/>
            <pc:sldMk cId="3890301897" sldId="383"/>
            <ac:spMk id="2" creationId="{559442AD-4A39-4ABA-A955-9C2D73695ED5}"/>
          </ac:spMkLst>
        </pc:spChg>
        <pc:spChg chg="mod">
          <ac:chgData name="Tuur Muyldermans" userId="f39cb134-77ef-4f9c-93f9-4248898e97b5" providerId="ADAL" clId="{E7A4F1CD-A8C4-4A08-A7B6-7633588C2D87}" dt="2020-09-14T07:47:43.038" v="15263"/>
          <ac:spMkLst>
            <pc:docMk/>
            <pc:sldMk cId="3890301897" sldId="383"/>
            <ac:spMk id="3" creationId="{27EB4D53-3E69-4E7D-820D-A32533CA1B69}"/>
          </ac:spMkLst>
        </pc:spChg>
        <pc:spChg chg="mod">
          <ac:chgData name="Tuur Muyldermans" userId="f39cb134-77ef-4f9c-93f9-4248898e97b5" providerId="ADAL" clId="{E7A4F1CD-A8C4-4A08-A7B6-7633588C2D87}" dt="2020-09-14T07:47:43.038" v="15263"/>
          <ac:spMkLst>
            <pc:docMk/>
            <pc:sldMk cId="3890301897" sldId="383"/>
            <ac:spMk id="4" creationId="{EFFA5B18-7BFD-4B48-8ED3-590940FB5C83}"/>
          </ac:spMkLst>
        </pc:spChg>
      </pc:sldChg>
      <pc:sldChg chg="modSp modNotes modNotesTx">
        <pc:chgData name="Tuur Muyldermans" userId="f39cb134-77ef-4f9c-93f9-4248898e97b5" providerId="ADAL" clId="{E7A4F1CD-A8C4-4A08-A7B6-7633588C2D87}" dt="2020-09-14T07:47:43.038" v="15263"/>
        <pc:sldMkLst>
          <pc:docMk/>
          <pc:sldMk cId="2548090939" sldId="384"/>
        </pc:sldMkLst>
        <pc:spChg chg="mod">
          <ac:chgData name="Tuur Muyldermans" userId="f39cb134-77ef-4f9c-93f9-4248898e97b5" providerId="ADAL" clId="{E7A4F1CD-A8C4-4A08-A7B6-7633588C2D87}" dt="2020-09-14T07:47:43.038" v="15263"/>
          <ac:spMkLst>
            <pc:docMk/>
            <pc:sldMk cId="2548090939" sldId="384"/>
            <ac:spMk id="2" creationId="{559442AD-4A39-4ABA-A955-9C2D73695ED5}"/>
          </ac:spMkLst>
        </pc:spChg>
        <pc:spChg chg="mod">
          <ac:chgData name="Tuur Muyldermans" userId="f39cb134-77ef-4f9c-93f9-4248898e97b5" providerId="ADAL" clId="{E7A4F1CD-A8C4-4A08-A7B6-7633588C2D87}" dt="2020-09-14T07:47:43.038" v="15263"/>
          <ac:spMkLst>
            <pc:docMk/>
            <pc:sldMk cId="2548090939" sldId="384"/>
            <ac:spMk id="3" creationId="{27EB4D53-3E69-4E7D-820D-A32533CA1B69}"/>
          </ac:spMkLst>
        </pc:spChg>
        <pc:spChg chg="mod">
          <ac:chgData name="Tuur Muyldermans" userId="f39cb134-77ef-4f9c-93f9-4248898e97b5" providerId="ADAL" clId="{E7A4F1CD-A8C4-4A08-A7B6-7633588C2D87}" dt="2020-09-14T07:47:43.038" v="15263"/>
          <ac:spMkLst>
            <pc:docMk/>
            <pc:sldMk cId="2548090939" sldId="384"/>
            <ac:spMk id="4" creationId="{6D1ECD6C-C1E1-49AA-8F4C-C6BE2048A720}"/>
          </ac:spMkLst>
        </pc:spChg>
      </pc:sldChg>
      <pc:sldChg chg="modSp">
        <pc:chgData name="Tuur Muyldermans" userId="f39cb134-77ef-4f9c-93f9-4248898e97b5" providerId="ADAL" clId="{E7A4F1CD-A8C4-4A08-A7B6-7633588C2D87}" dt="2020-09-14T07:47:43.038" v="15263"/>
        <pc:sldMkLst>
          <pc:docMk/>
          <pc:sldMk cId="2868742575" sldId="385"/>
        </pc:sldMkLst>
        <pc:spChg chg="mod">
          <ac:chgData name="Tuur Muyldermans" userId="f39cb134-77ef-4f9c-93f9-4248898e97b5" providerId="ADAL" clId="{E7A4F1CD-A8C4-4A08-A7B6-7633588C2D87}" dt="2020-09-14T07:47:43.038" v="15263"/>
          <ac:spMkLst>
            <pc:docMk/>
            <pc:sldMk cId="2868742575" sldId="385"/>
            <ac:spMk id="2" creationId="{559442AD-4A39-4ABA-A955-9C2D73695ED5}"/>
          </ac:spMkLst>
        </pc:spChg>
        <pc:spChg chg="mod">
          <ac:chgData name="Tuur Muyldermans" userId="f39cb134-77ef-4f9c-93f9-4248898e97b5" providerId="ADAL" clId="{E7A4F1CD-A8C4-4A08-A7B6-7633588C2D87}" dt="2020-09-14T07:47:43.038" v="15263"/>
          <ac:spMkLst>
            <pc:docMk/>
            <pc:sldMk cId="2868742575" sldId="385"/>
            <ac:spMk id="3" creationId="{27EB4D53-3E69-4E7D-820D-A32533CA1B69}"/>
          </ac:spMkLst>
        </pc:spChg>
        <pc:spChg chg="mod">
          <ac:chgData name="Tuur Muyldermans" userId="f39cb134-77ef-4f9c-93f9-4248898e97b5" providerId="ADAL" clId="{E7A4F1CD-A8C4-4A08-A7B6-7633588C2D87}" dt="2020-09-14T07:47:43.038" v="15263"/>
          <ac:spMkLst>
            <pc:docMk/>
            <pc:sldMk cId="2868742575" sldId="385"/>
            <ac:spMk id="4" creationId="{6D4BDE26-4580-4E07-8B22-CECCA067F7EB}"/>
          </ac:spMkLst>
        </pc:spChg>
      </pc:sldChg>
      <pc:sldChg chg="modSp">
        <pc:chgData name="Tuur Muyldermans" userId="f39cb134-77ef-4f9c-93f9-4248898e97b5" providerId="ADAL" clId="{E7A4F1CD-A8C4-4A08-A7B6-7633588C2D87}" dt="2020-09-14T07:47:43.038" v="15263"/>
        <pc:sldMkLst>
          <pc:docMk/>
          <pc:sldMk cId="1015945554" sldId="387"/>
        </pc:sldMkLst>
        <pc:spChg chg="mod">
          <ac:chgData name="Tuur Muyldermans" userId="f39cb134-77ef-4f9c-93f9-4248898e97b5" providerId="ADAL" clId="{E7A4F1CD-A8C4-4A08-A7B6-7633588C2D87}" dt="2020-09-14T07:47:43.038" v="15263"/>
          <ac:spMkLst>
            <pc:docMk/>
            <pc:sldMk cId="1015945554" sldId="387"/>
            <ac:spMk id="2" creationId="{C4949E01-8B67-42F6-BE3D-F01EE4D242CA}"/>
          </ac:spMkLst>
        </pc:spChg>
        <pc:spChg chg="mod">
          <ac:chgData name="Tuur Muyldermans" userId="f39cb134-77ef-4f9c-93f9-4248898e97b5" providerId="ADAL" clId="{E7A4F1CD-A8C4-4A08-A7B6-7633588C2D87}" dt="2020-09-14T07:47:43.038" v="15263"/>
          <ac:spMkLst>
            <pc:docMk/>
            <pc:sldMk cId="1015945554" sldId="387"/>
            <ac:spMk id="3" creationId="{C7418CE9-C26E-4390-ADF7-2A502458304E}"/>
          </ac:spMkLst>
        </pc:spChg>
        <pc:spChg chg="mod">
          <ac:chgData name="Tuur Muyldermans" userId="f39cb134-77ef-4f9c-93f9-4248898e97b5" providerId="ADAL" clId="{E7A4F1CD-A8C4-4A08-A7B6-7633588C2D87}" dt="2020-09-14T07:47:43.038" v="15263"/>
          <ac:spMkLst>
            <pc:docMk/>
            <pc:sldMk cId="1015945554" sldId="387"/>
            <ac:spMk id="6" creationId="{38452DC7-E87E-4B46-A9A2-78B424D1CA52}"/>
          </ac:spMkLst>
        </pc:spChg>
        <pc:spChg chg="mod">
          <ac:chgData name="Tuur Muyldermans" userId="f39cb134-77ef-4f9c-93f9-4248898e97b5" providerId="ADAL" clId="{E7A4F1CD-A8C4-4A08-A7B6-7633588C2D87}" dt="2020-09-14T07:47:43.038" v="15263"/>
          <ac:spMkLst>
            <pc:docMk/>
            <pc:sldMk cId="1015945554" sldId="387"/>
            <ac:spMk id="10" creationId="{10DC3356-8D12-463E-924A-42901C8295FF}"/>
          </ac:spMkLst>
        </pc:spChg>
        <pc:spChg chg="mod">
          <ac:chgData name="Tuur Muyldermans" userId="f39cb134-77ef-4f9c-93f9-4248898e97b5" providerId="ADAL" clId="{E7A4F1CD-A8C4-4A08-A7B6-7633588C2D87}" dt="2020-09-14T07:47:43.038" v="15263"/>
          <ac:spMkLst>
            <pc:docMk/>
            <pc:sldMk cId="1015945554" sldId="387"/>
            <ac:spMk id="11" creationId="{280F0DD5-605C-46AF-BFBE-2C4DF84EC92D}"/>
          </ac:spMkLst>
        </pc:spChg>
        <pc:spChg chg="mod">
          <ac:chgData name="Tuur Muyldermans" userId="f39cb134-77ef-4f9c-93f9-4248898e97b5" providerId="ADAL" clId="{E7A4F1CD-A8C4-4A08-A7B6-7633588C2D87}" dt="2020-09-14T07:47:43.038" v="15263"/>
          <ac:spMkLst>
            <pc:docMk/>
            <pc:sldMk cId="1015945554" sldId="387"/>
            <ac:spMk id="16" creationId="{2108172C-225C-446F-80B8-D14D410E3AC8}"/>
          </ac:spMkLst>
        </pc:spChg>
        <pc:spChg chg="mod">
          <ac:chgData name="Tuur Muyldermans" userId="f39cb134-77ef-4f9c-93f9-4248898e97b5" providerId="ADAL" clId="{E7A4F1CD-A8C4-4A08-A7B6-7633588C2D87}" dt="2020-09-14T07:47:43.038" v="15263"/>
          <ac:spMkLst>
            <pc:docMk/>
            <pc:sldMk cId="1015945554" sldId="387"/>
            <ac:spMk id="18" creationId="{0A03E845-5506-4F0E-B932-871BFF58E167}"/>
          </ac:spMkLst>
        </pc:spChg>
        <pc:spChg chg="mod">
          <ac:chgData name="Tuur Muyldermans" userId="f39cb134-77ef-4f9c-93f9-4248898e97b5" providerId="ADAL" clId="{E7A4F1CD-A8C4-4A08-A7B6-7633588C2D87}" dt="2020-09-14T07:47:43.038" v="15263"/>
          <ac:spMkLst>
            <pc:docMk/>
            <pc:sldMk cId="1015945554" sldId="387"/>
            <ac:spMk id="20" creationId="{E6709E81-0240-4DC2-95C4-4D1055312E2B}"/>
          </ac:spMkLst>
        </pc:spChg>
        <pc:picChg chg="mod">
          <ac:chgData name="Tuur Muyldermans" userId="f39cb134-77ef-4f9c-93f9-4248898e97b5" providerId="ADAL" clId="{E7A4F1CD-A8C4-4A08-A7B6-7633588C2D87}" dt="2020-09-14T07:47:43.038" v="15263"/>
          <ac:picMkLst>
            <pc:docMk/>
            <pc:sldMk cId="1015945554" sldId="387"/>
            <ac:picMk id="4" creationId="{6C2AE6B0-8701-4707-B116-E0C045C4D8A4}"/>
          </ac:picMkLst>
        </pc:picChg>
        <pc:cxnChg chg="mod">
          <ac:chgData name="Tuur Muyldermans" userId="f39cb134-77ef-4f9c-93f9-4248898e97b5" providerId="ADAL" clId="{E7A4F1CD-A8C4-4A08-A7B6-7633588C2D87}" dt="2020-09-14T07:47:43.038" v="15263"/>
          <ac:cxnSpMkLst>
            <pc:docMk/>
            <pc:sldMk cId="1015945554" sldId="387"/>
            <ac:cxnSpMk id="12" creationId="{339E0E95-108D-432A-A190-2A8A0932C375}"/>
          </ac:cxnSpMkLst>
        </pc:cxnChg>
      </pc:sldChg>
      <pc:sldChg chg="modSp modNotes">
        <pc:chgData name="Tuur Muyldermans" userId="f39cb134-77ef-4f9c-93f9-4248898e97b5" providerId="ADAL" clId="{E7A4F1CD-A8C4-4A08-A7B6-7633588C2D87}" dt="2020-09-14T07:47:43.038" v="15263"/>
        <pc:sldMkLst>
          <pc:docMk/>
          <pc:sldMk cId="1468138658" sldId="388"/>
        </pc:sldMkLst>
        <pc:spChg chg="mod">
          <ac:chgData name="Tuur Muyldermans" userId="f39cb134-77ef-4f9c-93f9-4248898e97b5" providerId="ADAL" clId="{E7A4F1CD-A8C4-4A08-A7B6-7633588C2D87}" dt="2020-09-14T07:47:43.038" v="15263"/>
          <ac:spMkLst>
            <pc:docMk/>
            <pc:sldMk cId="1468138658" sldId="388"/>
            <ac:spMk id="2" creationId="{979E2DFC-DFEA-4A05-9C6E-3455A2B0CACF}"/>
          </ac:spMkLst>
        </pc:spChg>
        <pc:picChg chg="mod">
          <ac:chgData name="Tuur Muyldermans" userId="f39cb134-77ef-4f9c-93f9-4248898e97b5" providerId="ADAL" clId="{E7A4F1CD-A8C4-4A08-A7B6-7633588C2D87}" dt="2020-09-14T07:47:43.038" v="15263"/>
          <ac:picMkLst>
            <pc:docMk/>
            <pc:sldMk cId="1468138658" sldId="388"/>
            <ac:picMk id="4" creationId="{7EF4C51D-1F89-4E71-BBE1-BBB3FFCD7521}"/>
          </ac:picMkLst>
        </pc:picChg>
      </pc:sldChg>
      <pc:sldChg chg="addSp delSp modSp mod">
        <pc:chgData name="Tuur Muyldermans" userId="f39cb134-77ef-4f9c-93f9-4248898e97b5" providerId="ADAL" clId="{E7A4F1CD-A8C4-4A08-A7B6-7633588C2D87}" dt="2020-09-14T07:47:43.038" v="15263"/>
        <pc:sldMkLst>
          <pc:docMk/>
          <pc:sldMk cId="4209152734" sldId="389"/>
        </pc:sldMkLst>
        <pc:spChg chg="mod">
          <ac:chgData name="Tuur Muyldermans" userId="f39cb134-77ef-4f9c-93f9-4248898e97b5" providerId="ADAL" clId="{E7A4F1CD-A8C4-4A08-A7B6-7633588C2D87}" dt="2020-09-14T07:47:43.038" v="15263"/>
          <ac:spMkLst>
            <pc:docMk/>
            <pc:sldMk cId="4209152734" sldId="389"/>
            <ac:spMk id="2" creationId="{7D1FE9F1-2195-41CE-8E6B-9029297CA287}"/>
          </ac:spMkLst>
        </pc:spChg>
        <pc:spChg chg="mod">
          <ac:chgData name="Tuur Muyldermans" userId="f39cb134-77ef-4f9c-93f9-4248898e97b5" providerId="ADAL" clId="{E7A4F1CD-A8C4-4A08-A7B6-7633588C2D87}" dt="2020-09-14T07:47:43.038" v="15263"/>
          <ac:spMkLst>
            <pc:docMk/>
            <pc:sldMk cId="4209152734" sldId="389"/>
            <ac:spMk id="3" creationId="{64913354-FFD2-4350-B97C-93AAE92D3F6B}"/>
          </ac:spMkLst>
        </pc:spChg>
        <pc:spChg chg="mod">
          <ac:chgData name="Tuur Muyldermans" userId="f39cb134-77ef-4f9c-93f9-4248898e97b5" providerId="ADAL" clId="{E7A4F1CD-A8C4-4A08-A7B6-7633588C2D87}" dt="2020-09-14T07:47:43.038" v="15263"/>
          <ac:spMkLst>
            <pc:docMk/>
            <pc:sldMk cId="4209152734" sldId="389"/>
            <ac:spMk id="4" creationId="{C2ED32E3-D380-4896-90EE-48D8E75EF341}"/>
          </ac:spMkLst>
        </pc:spChg>
        <pc:picChg chg="add del mod">
          <ac:chgData name="Tuur Muyldermans" userId="f39cb134-77ef-4f9c-93f9-4248898e97b5" providerId="ADAL" clId="{E7A4F1CD-A8C4-4A08-A7B6-7633588C2D87}" dt="2020-09-10T11:51:57.407" v="3102" actId="478"/>
          <ac:picMkLst>
            <pc:docMk/>
            <pc:sldMk cId="4209152734" sldId="389"/>
            <ac:picMk id="5" creationId="{1F32629D-E185-4DC2-9254-72E2F5EC091B}"/>
          </ac:picMkLst>
        </pc:picChg>
        <pc:picChg chg="add mod modCrop">
          <ac:chgData name="Tuur Muyldermans" userId="f39cb134-77ef-4f9c-93f9-4248898e97b5" providerId="ADAL" clId="{E7A4F1CD-A8C4-4A08-A7B6-7633588C2D87}" dt="2020-09-14T07:47:43.038" v="15263"/>
          <ac:picMkLst>
            <pc:docMk/>
            <pc:sldMk cId="4209152734" sldId="389"/>
            <ac:picMk id="7" creationId="{9B509C5D-EFD1-4544-BA25-D24F645BEF8E}"/>
          </ac:picMkLst>
        </pc:picChg>
      </pc:sldChg>
      <pc:sldChg chg="modSp new add del mod">
        <pc:chgData name="Tuur Muyldermans" userId="f39cb134-77ef-4f9c-93f9-4248898e97b5" providerId="ADAL" clId="{E7A4F1CD-A8C4-4A08-A7B6-7633588C2D87}" dt="2020-09-10T08:30:58.326" v="659" actId="2696"/>
        <pc:sldMkLst>
          <pc:docMk/>
          <pc:sldMk cId="120338040" sldId="390"/>
        </pc:sldMkLst>
        <pc:spChg chg="mod">
          <ac:chgData name="Tuur Muyldermans" userId="f39cb134-77ef-4f9c-93f9-4248898e97b5" providerId="ADAL" clId="{E7A4F1CD-A8C4-4A08-A7B6-7633588C2D87}" dt="2020-09-09T09:59:19.403" v="53" actId="20577"/>
          <ac:spMkLst>
            <pc:docMk/>
            <pc:sldMk cId="120338040" sldId="390"/>
            <ac:spMk id="2" creationId="{D0F88563-8B68-4CD3-89C2-E5F52C6C5680}"/>
          </ac:spMkLst>
        </pc:spChg>
        <pc:spChg chg="mod">
          <ac:chgData name="Tuur Muyldermans" userId="f39cb134-77ef-4f9c-93f9-4248898e97b5" providerId="ADAL" clId="{E7A4F1CD-A8C4-4A08-A7B6-7633588C2D87}" dt="2020-09-09T11:02:38.546" v="112" actId="20577"/>
          <ac:spMkLst>
            <pc:docMk/>
            <pc:sldMk cId="120338040" sldId="390"/>
            <ac:spMk id="3" creationId="{58588140-D295-4D41-98A8-033EA8B5378F}"/>
          </ac:spMkLst>
        </pc:spChg>
      </pc:sldChg>
      <pc:sldChg chg="modSp add mod">
        <pc:chgData name="Tuur Muyldermans" userId="f39cb134-77ef-4f9c-93f9-4248898e97b5" providerId="ADAL" clId="{E7A4F1CD-A8C4-4A08-A7B6-7633588C2D87}" dt="2020-09-14T07:59:05.208" v="15660" actId="404"/>
        <pc:sldMkLst>
          <pc:docMk/>
          <pc:sldMk cId="299509988" sldId="390"/>
        </pc:sldMkLst>
        <pc:spChg chg="mod">
          <ac:chgData name="Tuur Muyldermans" userId="f39cb134-77ef-4f9c-93f9-4248898e97b5" providerId="ADAL" clId="{E7A4F1CD-A8C4-4A08-A7B6-7633588C2D87}" dt="2020-09-14T07:58:50.840" v="15656"/>
          <ac:spMkLst>
            <pc:docMk/>
            <pc:sldMk cId="299509988" sldId="390"/>
            <ac:spMk id="2" creationId="{D0F88563-8B68-4CD3-89C2-E5F52C6C5680}"/>
          </ac:spMkLst>
        </pc:spChg>
        <pc:spChg chg="mod">
          <ac:chgData name="Tuur Muyldermans" userId="f39cb134-77ef-4f9c-93f9-4248898e97b5" providerId="ADAL" clId="{E7A4F1CD-A8C4-4A08-A7B6-7633588C2D87}" dt="2020-09-14T07:59:05.208" v="15660" actId="404"/>
          <ac:spMkLst>
            <pc:docMk/>
            <pc:sldMk cId="299509988" sldId="390"/>
            <ac:spMk id="3" creationId="{58588140-D295-4D41-98A8-033EA8B5378F}"/>
          </ac:spMkLst>
        </pc:spChg>
        <pc:spChg chg="mod">
          <ac:chgData name="Tuur Muyldermans" userId="f39cb134-77ef-4f9c-93f9-4248898e97b5" providerId="ADAL" clId="{E7A4F1CD-A8C4-4A08-A7B6-7633588C2D87}" dt="2020-09-14T07:47:43.038" v="15263"/>
          <ac:spMkLst>
            <pc:docMk/>
            <pc:sldMk cId="299509988" sldId="390"/>
            <ac:spMk id="4" creationId="{C8460AA3-79A4-466A-A583-213988749617}"/>
          </ac:spMkLst>
        </pc:spChg>
      </pc:sldChg>
      <pc:sldChg chg="add del mod ord modShow">
        <pc:chgData name="Tuur Muyldermans" userId="f39cb134-77ef-4f9c-93f9-4248898e97b5" providerId="ADAL" clId="{E7A4F1CD-A8C4-4A08-A7B6-7633588C2D87}" dt="2020-09-12T13:57:32.504" v="12454" actId="2696"/>
        <pc:sldMkLst>
          <pc:docMk/>
          <pc:sldMk cId="3550936635" sldId="390"/>
        </pc:sldMkLst>
      </pc:sldChg>
      <pc:sldChg chg="addSp modSp add del mod modNotes modNotesTx">
        <pc:chgData name="Tuur Muyldermans" userId="f39cb134-77ef-4f9c-93f9-4248898e97b5" providerId="ADAL" clId="{E7A4F1CD-A8C4-4A08-A7B6-7633588C2D87}" dt="2020-09-14T07:47:43.038" v="15263"/>
        <pc:sldMkLst>
          <pc:docMk/>
          <pc:sldMk cId="3872099529" sldId="391"/>
        </pc:sldMkLst>
        <pc:spChg chg="mod">
          <ac:chgData name="Tuur Muyldermans" userId="f39cb134-77ef-4f9c-93f9-4248898e97b5" providerId="ADAL" clId="{E7A4F1CD-A8C4-4A08-A7B6-7633588C2D87}" dt="2020-09-14T07:47:43.038" v="15263"/>
          <ac:spMkLst>
            <pc:docMk/>
            <pc:sldMk cId="3872099529" sldId="391"/>
            <ac:spMk id="2" creationId="{ACD793F6-9618-4DE7-97C0-6BCC780E0881}"/>
          </ac:spMkLst>
        </pc:spChg>
        <pc:spChg chg="mod">
          <ac:chgData name="Tuur Muyldermans" userId="f39cb134-77ef-4f9c-93f9-4248898e97b5" providerId="ADAL" clId="{E7A4F1CD-A8C4-4A08-A7B6-7633588C2D87}" dt="2020-09-14T07:47:43.038" v="15263"/>
          <ac:spMkLst>
            <pc:docMk/>
            <pc:sldMk cId="3872099529" sldId="391"/>
            <ac:spMk id="278" creationId="{00000000-0000-0000-0000-000000000000}"/>
          </ac:spMkLst>
        </pc:spChg>
        <pc:spChg chg="mod">
          <ac:chgData name="Tuur Muyldermans" userId="f39cb134-77ef-4f9c-93f9-4248898e97b5" providerId="ADAL" clId="{E7A4F1CD-A8C4-4A08-A7B6-7633588C2D87}" dt="2020-09-14T07:47:43.038" v="15263"/>
          <ac:spMkLst>
            <pc:docMk/>
            <pc:sldMk cId="3872099529" sldId="391"/>
            <ac:spMk id="279" creationId="{00000000-0000-0000-0000-000000000000}"/>
          </ac:spMkLst>
        </pc:spChg>
        <pc:picChg chg="add mod">
          <ac:chgData name="Tuur Muyldermans" userId="f39cb134-77ef-4f9c-93f9-4248898e97b5" providerId="ADAL" clId="{E7A4F1CD-A8C4-4A08-A7B6-7633588C2D87}" dt="2020-09-14T07:47:43.038" v="15263"/>
          <ac:picMkLst>
            <pc:docMk/>
            <pc:sldMk cId="3872099529" sldId="391"/>
            <ac:picMk id="1026" creationId="{5B957A9B-DD4F-47AA-B916-FBEFA6980BBD}"/>
          </ac:picMkLst>
        </pc:picChg>
      </pc:sldChg>
      <pc:sldChg chg="modSp add mod ord">
        <pc:chgData name="Tuur Muyldermans" userId="f39cb134-77ef-4f9c-93f9-4248898e97b5" providerId="ADAL" clId="{E7A4F1CD-A8C4-4A08-A7B6-7633588C2D87}" dt="2020-09-14T07:47:43.038" v="15263"/>
        <pc:sldMkLst>
          <pc:docMk/>
          <pc:sldMk cId="2080099034" sldId="392"/>
        </pc:sldMkLst>
        <pc:spChg chg="mod">
          <ac:chgData name="Tuur Muyldermans" userId="f39cb134-77ef-4f9c-93f9-4248898e97b5" providerId="ADAL" clId="{E7A4F1CD-A8C4-4A08-A7B6-7633588C2D87}" dt="2020-09-14T07:47:43.038" v="15263"/>
          <ac:spMkLst>
            <pc:docMk/>
            <pc:sldMk cId="2080099034" sldId="392"/>
            <ac:spMk id="2" creationId="{2C4B529F-5174-459C-9535-E0F5A624BC74}"/>
          </ac:spMkLst>
        </pc:spChg>
        <pc:spChg chg="mod">
          <ac:chgData name="Tuur Muyldermans" userId="f39cb134-77ef-4f9c-93f9-4248898e97b5" providerId="ADAL" clId="{E7A4F1CD-A8C4-4A08-A7B6-7633588C2D87}" dt="2020-09-14T07:47:43.038" v="15263"/>
          <ac:spMkLst>
            <pc:docMk/>
            <pc:sldMk cId="2080099034" sldId="392"/>
            <ac:spMk id="3" creationId="{EB867436-6522-42DD-BEA6-C07D5092F06B}"/>
          </ac:spMkLst>
        </pc:spChg>
        <pc:spChg chg="mod">
          <ac:chgData name="Tuur Muyldermans" userId="f39cb134-77ef-4f9c-93f9-4248898e97b5" providerId="ADAL" clId="{E7A4F1CD-A8C4-4A08-A7B6-7633588C2D87}" dt="2020-09-14T07:47:43.038" v="15263"/>
          <ac:spMkLst>
            <pc:docMk/>
            <pc:sldMk cId="2080099034" sldId="392"/>
            <ac:spMk id="4" creationId="{E8FA4930-EAB2-4C7C-9D6F-A27A02311DF2}"/>
          </ac:spMkLst>
        </pc:spChg>
      </pc:sldChg>
      <pc:sldChg chg="modSp new del mod">
        <pc:chgData name="Tuur Muyldermans" userId="f39cb134-77ef-4f9c-93f9-4248898e97b5" providerId="ADAL" clId="{E7A4F1CD-A8C4-4A08-A7B6-7633588C2D87}" dt="2020-09-10T07:52:47.139" v="244" actId="2696"/>
        <pc:sldMkLst>
          <pc:docMk/>
          <pc:sldMk cId="4106072640" sldId="392"/>
        </pc:sldMkLst>
        <pc:spChg chg="mod">
          <ac:chgData name="Tuur Muyldermans" userId="f39cb134-77ef-4f9c-93f9-4248898e97b5" providerId="ADAL" clId="{E7A4F1CD-A8C4-4A08-A7B6-7633588C2D87}" dt="2020-09-10T07:49:26.074" v="167" actId="20577"/>
          <ac:spMkLst>
            <pc:docMk/>
            <pc:sldMk cId="4106072640" sldId="392"/>
            <ac:spMk id="2" creationId="{2C4B529F-5174-459C-9535-E0F5A624BC74}"/>
          </ac:spMkLst>
        </pc:spChg>
        <pc:spChg chg="mod">
          <ac:chgData name="Tuur Muyldermans" userId="f39cb134-77ef-4f9c-93f9-4248898e97b5" providerId="ADAL" clId="{E7A4F1CD-A8C4-4A08-A7B6-7633588C2D87}" dt="2020-09-10T07:51:50.938" v="243" actId="20577"/>
          <ac:spMkLst>
            <pc:docMk/>
            <pc:sldMk cId="4106072640" sldId="392"/>
            <ac:spMk id="3" creationId="{EB867436-6522-42DD-BEA6-C07D5092F06B}"/>
          </ac:spMkLst>
        </pc:spChg>
      </pc:sldChg>
      <pc:sldChg chg="addSp modSp new mod">
        <pc:chgData name="Tuur Muyldermans" userId="f39cb134-77ef-4f9c-93f9-4248898e97b5" providerId="ADAL" clId="{E7A4F1CD-A8C4-4A08-A7B6-7633588C2D87}" dt="2020-09-14T07:47:43.038" v="15263"/>
        <pc:sldMkLst>
          <pc:docMk/>
          <pc:sldMk cId="1570065131" sldId="393"/>
        </pc:sldMkLst>
        <pc:spChg chg="mod">
          <ac:chgData name="Tuur Muyldermans" userId="f39cb134-77ef-4f9c-93f9-4248898e97b5" providerId="ADAL" clId="{E7A4F1CD-A8C4-4A08-A7B6-7633588C2D87}" dt="2020-09-14T07:47:43.038" v="15263"/>
          <ac:spMkLst>
            <pc:docMk/>
            <pc:sldMk cId="1570065131" sldId="393"/>
            <ac:spMk id="2" creationId="{3C079780-87B7-475A-AA4A-EF0A3118FCAB}"/>
          </ac:spMkLst>
        </pc:spChg>
        <pc:spChg chg="mod">
          <ac:chgData name="Tuur Muyldermans" userId="f39cb134-77ef-4f9c-93f9-4248898e97b5" providerId="ADAL" clId="{E7A4F1CD-A8C4-4A08-A7B6-7633588C2D87}" dt="2020-09-14T07:47:43.038" v="15263"/>
          <ac:spMkLst>
            <pc:docMk/>
            <pc:sldMk cId="1570065131" sldId="393"/>
            <ac:spMk id="3" creationId="{027FB045-9331-41A9-8C6B-6B0F77DE682A}"/>
          </ac:spMkLst>
        </pc:spChg>
        <pc:spChg chg="mod">
          <ac:chgData name="Tuur Muyldermans" userId="f39cb134-77ef-4f9c-93f9-4248898e97b5" providerId="ADAL" clId="{E7A4F1CD-A8C4-4A08-A7B6-7633588C2D87}" dt="2020-09-14T07:47:43.038" v="15263"/>
          <ac:spMkLst>
            <pc:docMk/>
            <pc:sldMk cId="1570065131" sldId="393"/>
            <ac:spMk id="5" creationId="{CDE46F0D-F371-4D76-8673-57E34F266642}"/>
          </ac:spMkLst>
        </pc:spChg>
        <pc:picChg chg="add mod">
          <ac:chgData name="Tuur Muyldermans" userId="f39cb134-77ef-4f9c-93f9-4248898e97b5" providerId="ADAL" clId="{E7A4F1CD-A8C4-4A08-A7B6-7633588C2D87}" dt="2020-09-14T07:47:43.038" v="15263"/>
          <ac:picMkLst>
            <pc:docMk/>
            <pc:sldMk cId="1570065131" sldId="393"/>
            <ac:picMk id="4" creationId="{9F2246D0-64A0-4162-85DC-B1BAAAB1EBC2}"/>
          </ac:picMkLst>
        </pc:picChg>
      </pc:sldChg>
      <pc:sldChg chg="addSp delSp modSp add mod modNotes modNotesTx">
        <pc:chgData name="Tuur Muyldermans" userId="f39cb134-77ef-4f9c-93f9-4248898e97b5" providerId="ADAL" clId="{E7A4F1CD-A8C4-4A08-A7B6-7633588C2D87}" dt="2020-09-14T07:47:43.038" v="15263"/>
        <pc:sldMkLst>
          <pc:docMk/>
          <pc:sldMk cId="1779242606" sldId="394"/>
        </pc:sldMkLst>
        <pc:spChg chg="mod">
          <ac:chgData name="Tuur Muyldermans" userId="f39cb134-77ef-4f9c-93f9-4248898e97b5" providerId="ADAL" clId="{E7A4F1CD-A8C4-4A08-A7B6-7633588C2D87}" dt="2020-09-14T07:47:43.038" v="15263"/>
          <ac:spMkLst>
            <pc:docMk/>
            <pc:sldMk cId="1779242606" sldId="394"/>
            <ac:spMk id="2" creationId="{1EB366B2-E9A7-4806-81F1-2C859D2161E3}"/>
          </ac:spMkLst>
        </pc:spChg>
        <pc:spChg chg="mod">
          <ac:chgData name="Tuur Muyldermans" userId="f39cb134-77ef-4f9c-93f9-4248898e97b5" providerId="ADAL" clId="{E7A4F1CD-A8C4-4A08-A7B6-7633588C2D87}" dt="2020-09-14T07:47:43.038" v="15263"/>
          <ac:spMkLst>
            <pc:docMk/>
            <pc:sldMk cId="1779242606" sldId="394"/>
            <ac:spMk id="3" creationId="{F561AB6C-6F9F-46FF-B8BB-1317B0529B13}"/>
          </ac:spMkLst>
        </pc:spChg>
        <pc:spChg chg="mod">
          <ac:chgData name="Tuur Muyldermans" userId="f39cb134-77ef-4f9c-93f9-4248898e97b5" providerId="ADAL" clId="{E7A4F1CD-A8C4-4A08-A7B6-7633588C2D87}" dt="2020-09-14T07:47:43.038" v="15263"/>
          <ac:spMkLst>
            <pc:docMk/>
            <pc:sldMk cId="1779242606" sldId="394"/>
            <ac:spMk id="4" creationId="{BCA2E330-CEA6-4517-B54F-684D117017EC}"/>
          </ac:spMkLst>
        </pc:spChg>
        <pc:picChg chg="del">
          <ac:chgData name="Tuur Muyldermans" userId="f39cb134-77ef-4f9c-93f9-4248898e97b5" providerId="ADAL" clId="{E7A4F1CD-A8C4-4A08-A7B6-7633588C2D87}" dt="2020-09-10T08:41:47.866" v="848" actId="478"/>
          <ac:picMkLst>
            <pc:docMk/>
            <pc:sldMk cId="1779242606" sldId="394"/>
            <ac:picMk id="5" creationId="{15463E3A-B42F-4E97-A79C-CAE1D4568FEF}"/>
          </ac:picMkLst>
        </pc:picChg>
        <pc:picChg chg="add mod">
          <ac:chgData name="Tuur Muyldermans" userId="f39cb134-77ef-4f9c-93f9-4248898e97b5" providerId="ADAL" clId="{E7A4F1CD-A8C4-4A08-A7B6-7633588C2D87}" dt="2020-09-14T07:47:43.038" v="15263"/>
          <ac:picMkLst>
            <pc:docMk/>
            <pc:sldMk cId="1779242606" sldId="394"/>
            <ac:picMk id="6" creationId="{08138E9D-E59B-4CC7-9A26-B373200962B7}"/>
          </ac:picMkLst>
        </pc:picChg>
      </pc:sldChg>
      <pc:sldChg chg="addSp delSp modSp new mod modNotes modNotesTx">
        <pc:chgData name="Tuur Muyldermans" userId="f39cb134-77ef-4f9c-93f9-4248898e97b5" providerId="ADAL" clId="{E7A4F1CD-A8C4-4A08-A7B6-7633588C2D87}" dt="2020-09-14T07:47:43.038" v="15263"/>
        <pc:sldMkLst>
          <pc:docMk/>
          <pc:sldMk cId="3368909528" sldId="395"/>
        </pc:sldMkLst>
        <pc:spChg chg="mod">
          <ac:chgData name="Tuur Muyldermans" userId="f39cb134-77ef-4f9c-93f9-4248898e97b5" providerId="ADAL" clId="{E7A4F1CD-A8C4-4A08-A7B6-7633588C2D87}" dt="2020-09-14T07:47:43.038" v="15263"/>
          <ac:spMkLst>
            <pc:docMk/>
            <pc:sldMk cId="3368909528" sldId="395"/>
            <ac:spMk id="2" creationId="{6FF4360E-A22C-4881-B301-8DB05D2FB14F}"/>
          </ac:spMkLst>
        </pc:spChg>
        <pc:spChg chg="mod">
          <ac:chgData name="Tuur Muyldermans" userId="f39cb134-77ef-4f9c-93f9-4248898e97b5" providerId="ADAL" clId="{E7A4F1CD-A8C4-4A08-A7B6-7633588C2D87}" dt="2020-09-14T07:47:43.038" v="15263"/>
          <ac:spMkLst>
            <pc:docMk/>
            <pc:sldMk cId="3368909528" sldId="395"/>
            <ac:spMk id="3" creationId="{D0E6FFF7-F9E2-4657-B658-6CC4DDA267F0}"/>
          </ac:spMkLst>
        </pc:spChg>
        <pc:spChg chg="del mod">
          <ac:chgData name="Tuur Muyldermans" userId="f39cb134-77ef-4f9c-93f9-4248898e97b5" providerId="ADAL" clId="{E7A4F1CD-A8C4-4A08-A7B6-7633588C2D87}" dt="2020-09-10T09:53:24.836" v="1108" actId="478"/>
          <ac:spMkLst>
            <pc:docMk/>
            <pc:sldMk cId="3368909528" sldId="395"/>
            <ac:spMk id="3" creationId="{EED78BDD-EDFF-4050-96A3-2034986FF603}"/>
          </ac:spMkLst>
        </pc:spChg>
        <pc:spChg chg="add del mod">
          <ac:chgData name="Tuur Muyldermans" userId="f39cb134-77ef-4f9c-93f9-4248898e97b5" providerId="ADAL" clId="{E7A4F1CD-A8C4-4A08-A7B6-7633588C2D87}" dt="2020-09-10T09:51:20.726" v="1083"/>
          <ac:spMkLst>
            <pc:docMk/>
            <pc:sldMk cId="3368909528" sldId="395"/>
            <ac:spMk id="6" creationId="{42D92D75-E137-4C7A-90A8-0F5D44AD4226}"/>
          </ac:spMkLst>
        </pc:spChg>
        <pc:spChg chg="add del">
          <ac:chgData name="Tuur Muyldermans" userId="f39cb134-77ef-4f9c-93f9-4248898e97b5" providerId="ADAL" clId="{E7A4F1CD-A8C4-4A08-A7B6-7633588C2D87}" dt="2020-09-10T09:51:19.091" v="1081"/>
          <ac:spMkLst>
            <pc:docMk/>
            <pc:sldMk cId="3368909528" sldId="395"/>
            <ac:spMk id="7" creationId="{DE436519-C0AE-442A-A776-B10F313B8B42}"/>
          </ac:spMkLst>
        </pc:spChg>
        <pc:spChg chg="add mod">
          <ac:chgData name="Tuur Muyldermans" userId="f39cb134-77ef-4f9c-93f9-4248898e97b5" providerId="ADAL" clId="{E7A4F1CD-A8C4-4A08-A7B6-7633588C2D87}" dt="2020-09-14T07:47:43.038" v="15263"/>
          <ac:spMkLst>
            <pc:docMk/>
            <pc:sldMk cId="3368909528" sldId="395"/>
            <ac:spMk id="8" creationId="{F4CBD70E-AF10-4E3D-BDC4-831F1DAF870C}"/>
          </ac:spMkLst>
        </pc:spChg>
        <pc:spChg chg="add del mod">
          <ac:chgData name="Tuur Muyldermans" userId="f39cb134-77ef-4f9c-93f9-4248898e97b5" providerId="ADAL" clId="{E7A4F1CD-A8C4-4A08-A7B6-7633588C2D87}" dt="2020-09-10T09:53:27.260" v="1109" actId="478"/>
          <ac:spMkLst>
            <pc:docMk/>
            <pc:sldMk cId="3368909528" sldId="395"/>
            <ac:spMk id="10" creationId="{0FB5B18A-1EBE-4A94-B359-C8F9AA98582D}"/>
          </ac:spMkLst>
        </pc:spChg>
        <pc:spChg chg="add mod">
          <ac:chgData name="Tuur Muyldermans" userId="f39cb134-77ef-4f9c-93f9-4248898e97b5" providerId="ADAL" clId="{E7A4F1CD-A8C4-4A08-A7B6-7633588C2D87}" dt="2020-09-14T07:47:43.038" v="15263"/>
          <ac:spMkLst>
            <pc:docMk/>
            <pc:sldMk cId="3368909528" sldId="395"/>
            <ac:spMk id="11" creationId="{647F072C-9C57-462C-8C25-BE2036408E03}"/>
          </ac:spMkLst>
        </pc:spChg>
        <pc:spChg chg="add mod">
          <ac:chgData name="Tuur Muyldermans" userId="f39cb134-77ef-4f9c-93f9-4248898e97b5" providerId="ADAL" clId="{E7A4F1CD-A8C4-4A08-A7B6-7633588C2D87}" dt="2020-09-14T07:47:43.038" v="15263"/>
          <ac:spMkLst>
            <pc:docMk/>
            <pc:sldMk cId="3368909528" sldId="395"/>
            <ac:spMk id="13" creationId="{C5BF73BD-7663-4398-915B-0FC6C2646293}"/>
          </ac:spMkLst>
        </pc:spChg>
        <pc:spChg chg="add mod">
          <ac:chgData name="Tuur Muyldermans" userId="f39cb134-77ef-4f9c-93f9-4248898e97b5" providerId="ADAL" clId="{E7A4F1CD-A8C4-4A08-A7B6-7633588C2D87}" dt="2020-09-14T07:47:43.038" v="15263"/>
          <ac:spMkLst>
            <pc:docMk/>
            <pc:sldMk cId="3368909528" sldId="395"/>
            <ac:spMk id="15" creationId="{A63A61BF-1F42-4A03-A035-D5D33682A42F}"/>
          </ac:spMkLst>
        </pc:spChg>
        <pc:spChg chg="add mod">
          <ac:chgData name="Tuur Muyldermans" userId="f39cb134-77ef-4f9c-93f9-4248898e97b5" providerId="ADAL" clId="{E7A4F1CD-A8C4-4A08-A7B6-7633588C2D87}" dt="2020-09-14T07:47:43.038" v="15263"/>
          <ac:spMkLst>
            <pc:docMk/>
            <pc:sldMk cId="3368909528" sldId="395"/>
            <ac:spMk id="17" creationId="{FC844E55-D2E3-4819-B084-730A105D50FA}"/>
          </ac:spMkLst>
        </pc:spChg>
        <pc:spChg chg="add mod">
          <ac:chgData name="Tuur Muyldermans" userId="f39cb134-77ef-4f9c-93f9-4248898e97b5" providerId="ADAL" clId="{E7A4F1CD-A8C4-4A08-A7B6-7633588C2D87}" dt="2020-09-14T07:47:43.038" v="15263"/>
          <ac:spMkLst>
            <pc:docMk/>
            <pc:sldMk cId="3368909528" sldId="395"/>
            <ac:spMk id="19" creationId="{A1F94F94-72BA-478A-ADBF-6888E143668A}"/>
          </ac:spMkLst>
        </pc:spChg>
        <pc:spChg chg="add mod">
          <ac:chgData name="Tuur Muyldermans" userId="f39cb134-77ef-4f9c-93f9-4248898e97b5" providerId="ADAL" clId="{E7A4F1CD-A8C4-4A08-A7B6-7633588C2D87}" dt="2020-09-14T07:47:43.038" v="15263"/>
          <ac:spMkLst>
            <pc:docMk/>
            <pc:sldMk cId="3368909528" sldId="395"/>
            <ac:spMk id="31" creationId="{0536D710-1317-4CBA-8B45-5A1B7ECCA952}"/>
          </ac:spMkLst>
        </pc:spChg>
        <pc:spChg chg="add del mod">
          <ac:chgData name="Tuur Muyldermans" userId="f39cb134-77ef-4f9c-93f9-4248898e97b5" providerId="ADAL" clId="{E7A4F1CD-A8C4-4A08-A7B6-7633588C2D87}" dt="2020-09-10T10:06:26.604" v="2177" actId="478"/>
          <ac:spMkLst>
            <pc:docMk/>
            <pc:sldMk cId="3368909528" sldId="395"/>
            <ac:spMk id="36" creationId="{C0CE8952-DD7C-431F-BD52-25A3335AAE60}"/>
          </ac:spMkLst>
        </pc:spChg>
        <pc:picChg chg="add mod modCrop">
          <ac:chgData name="Tuur Muyldermans" userId="f39cb134-77ef-4f9c-93f9-4248898e97b5" providerId="ADAL" clId="{E7A4F1CD-A8C4-4A08-A7B6-7633588C2D87}" dt="2020-09-14T07:47:43.038" v="15263"/>
          <ac:picMkLst>
            <pc:docMk/>
            <pc:sldMk cId="3368909528" sldId="395"/>
            <ac:picMk id="5" creationId="{C0C2702D-75F1-49DC-B954-8EC13CB6091B}"/>
          </ac:picMkLst>
        </pc:picChg>
        <pc:picChg chg="add del mod">
          <ac:chgData name="Tuur Muyldermans" userId="f39cb134-77ef-4f9c-93f9-4248898e97b5" providerId="ADAL" clId="{E7A4F1CD-A8C4-4A08-A7B6-7633588C2D87}" dt="2020-09-10T10:13:55.196" v="2248" actId="478"/>
          <ac:picMkLst>
            <pc:docMk/>
            <pc:sldMk cId="3368909528" sldId="395"/>
            <ac:picMk id="33" creationId="{998F6537-9A92-45FE-B8D7-D321585D1D43}"/>
          </ac:picMkLst>
        </pc:picChg>
        <pc:picChg chg="add del mod">
          <ac:chgData name="Tuur Muyldermans" userId="f39cb134-77ef-4f9c-93f9-4248898e97b5" providerId="ADAL" clId="{E7A4F1CD-A8C4-4A08-A7B6-7633588C2D87}" dt="2020-09-10T10:13:55.916" v="2249" actId="478"/>
          <ac:picMkLst>
            <pc:docMk/>
            <pc:sldMk cId="3368909528" sldId="395"/>
            <ac:picMk id="35" creationId="{9BD64789-A660-4B88-BDAE-E22C10FBE204}"/>
          </ac:picMkLst>
        </pc:picChg>
        <pc:cxnChg chg="add mod">
          <ac:chgData name="Tuur Muyldermans" userId="f39cb134-77ef-4f9c-93f9-4248898e97b5" providerId="ADAL" clId="{E7A4F1CD-A8C4-4A08-A7B6-7633588C2D87}" dt="2020-09-14T07:47:43.038" v="15263"/>
          <ac:cxnSpMkLst>
            <pc:docMk/>
            <pc:sldMk cId="3368909528" sldId="395"/>
            <ac:cxnSpMk id="21" creationId="{3FD424F1-3727-43FD-9F29-44FF4E833C4C}"/>
          </ac:cxnSpMkLst>
        </pc:cxnChg>
        <pc:cxnChg chg="add mod">
          <ac:chgData name="Tuur Muyldermans" userId="f39cb134-77ef-4f9c-93f9-4248898e97b5" providerId="ADAL" clId="{E7A4F1CD-A8C4-4A08-A7B6-7633588C2D87}" dt="2020-09-14T07:47:43.038" v="15263"/>
          <ac:cxnSpMkLst>
            <pc:docMk/>
            <pc:sldMk cId="3368909528" sldId="395"/>
            <ac:cxnSpMk id="22" creationId="{431B7AE6-91CC-4DD3-9B42-9BCC509E4D45}"/>
          </ac:cxnSpMkLst>
        </pc:cxnChg>
        <pc:cxnChg chg="add mod">
          <ac:chgData name="Tuur Muyldermans" userId="f39cb134-77ef-4f9c-93f9-4248898e97b5" providerId="ADAL" clId="{E7A4F1CD-A8C4-4A08-A7B6-7633588C2D87}" dt="2020-09-14T07:47:43.038" v="15263"/>
          <ac:cxnSpMkLst>
            <pc:docMk/>
            <pc:sldMk cId="3368909528" sldId="395"/>
            <ac:cxnSpMk id="24" creationId="{BE1D34BB-2ECC-4401-B4A3-4DB3CC5DED64}"/>
          </ac:cxnSpMkLst>
        </pc:cxnChg>
        <pc:cxnChg chg="add mod">
          <ac:chgData name="Tuur Muyldermans" userId="f39cb134-77ef-4f9c-93f9-4248898e97b5" providerId="ADAL" clId="{E7A4F1CD-A8C4-4A08-A7B6-7633588C2D87}" dt="2020-09-14T07:47:43.038" v="15263"/>
          <ac:cxnSpMkLst>
            <pc:docMk/>
            <pc:sldMk cId="3368909528" sldId="395"/>
            <ac:cxnSpMk id="26" creationId="{107A798D-9AA5-4E6C-976F-BE6A4B63BDB0}"/>
          </ac:cxnSpMkLst>
        </pc:cxnChg>
        <pc:cxnChg chg="add mod">
          <ac:chgData name="Tuur Muyldermans" userId="f39cb134-77ef-4f9c-93f9-4248898e97b5" providerId="ADAL" clId="{E7A4F1CD-A8C4-4A08-A7B6-7633588C2D87}" dt="2020-09-14T07:47:43.038" v="15263"/>
          <ac:cxnSpMkLst>
            <pc:docMk/>
            <pc:sldMk cId="3368909528" sldId="395"/>
            <ac:cxnSpMk id="30" creationId="{B69FE91D-1B59-4DFA-B731-3761C70B336C}"/>
          </ac:cxnSpMkLst>
        </pc:cxnChg>
      </pc:sldChg>
      <pc:sldChg chg="addSp delSp modSp add mod modNotes modNotesTx">
        <pc:chgData name="Tuur Muyldermans" userId="f39cb134-77ef-4f9c-93f9-4248898e97b5" providerId="ADAL" clId="{E7A4F1CD-A8C4-4A08-A7B6-7633588C2D87}" dt="2020-09-14T07:47:43.038" v="15263"/>
        <pc:sldMkLst>
          <pc:docMk/>
          <pc:sldMk cId="1666335811" sldId="396"/>
        </pc:sldMkLst>
        <pc:spChg chg="mod">
          <ac:chgData name="Tuur Muyldermans" userId="f39cb134-77ef-4f9c-93f9-4248898e97b5" providerId="ADAL" clId="{E7A4F1CD-A8C4-4A08-A7B6-7633588C2D87}" dt="2020-09-14T07:47:43.038" v="15263"/>
          <ac:spMkLst>
            <pc:docMk/>
            <pc:sldMk cId="1666335811" sldId="396"/>
            <ac:spMk id="2" creationId="{6FF4360E-A22C-4881-B301-8DB05D2FB14F}"/>
          </ac:spMkLst>
        </pc:spChg>
        <pc:spChg chg="add del mod">
          <ac:chgData name="Tuur Muyldermans" userId="f39cb134-77ef-4f9c-93f9-4248898e97b5" providerId="ADAL" clId="{E7A4F1CD-A8C4-4A08-A7B6-7633588C2D87}" dt="2020-09-12T14:20:10.728" v="12617" actId="478"/>
          <ac:spMkLst>
            <pc:docMk/>
            <pc:sldMk cId="1666335811" sldId="396"/>
            <ac:spMk id="3" creationId="{698B1DFA-4E5D-4FE0-87D6-14A6F3314866}"/>
          </ac:spMkLst>
        </pc:spChg>
        <pc:spChg chg="mod">
          <ac:chgData name="Tuur Muyldermans" userId="f39cb134-77ef-4f9c-93f9-4248898e97b5" providerId="ADAL" clId="{E7A4F1CD-A8C4-4A08-A7B6-7633588C2D87}" dt="2020-09-14T07:47:43.038" v="15263"/>
          <ac:spMkLst>
            <pc:docMk/>
            <pc:sldMk cId="1666335811" sldId="396"/>
            <ac:spMk id="3" creationId="{ED84ED34-BEC3-4BA9-A5F8-92DAC3713453}"/>
          </ac:spMkLst>
        </pc:spChg>
        <pc:spChg chg="del">
          <ac:chgData name="Tuur Muyldermans" userId="f39cb134-77ef-4f9c-93f9-4248898e97b5" providerId="ADAL" clId="{E7A4F1CD-A8C4-4A08-A7B6-7633588C2D87}" dt="2020-09-10T10:07:07.678" v="2200" actId="478"/>
          <ac:spMkLst>
            <pc:docMk/>
            <pc:sldMk cId="1666335811" sldId="396"/>
            <ac:spMk id="8" creationId="{F4CBD70E-AF10-4E3D-BDC4-831F1DAF870C}"/>
          </ac:spMkLst>
        </pc:spChg>
        <pc:spChg chg="del">
          <ac:chgData name="Tuur Muyldermans" userId="f39cb134-77ef-4f9c-93f9-4248898e97b5" providerId="ADAL" clId="{E7A4F1CD-A8C4-4A08-A7B6-7633588C2D87}" dt="2020-09-10T10:07:09.270" v="2201" actId="478"/>
          <ac:spMkLst>
            <pc:docMk/>
            <pc:sldMk cId="1666335811" sldId="396"/>
            <ac:spMk id="11" creationId="{647F072C-9C57-462C-8C25-BE2036408E03}"/>
          </ac:spMkLst>
        </pc:spChg>
        <pc:spChg chg="del">
          <ac:chgData name="Tuur Muyldermans" userId="f39cb134-77ef-4f9c-93f9-4248898e97b5" providerId="ADAL" clId="{E7A4F1CD-A8C4-4A08-A7B6-7633588C2D87}" dt="2020-09-10T10:07:09.877" v="2202" actId="478"/>
          <ac:spMkLst>
            <pc:docMk/>
            <pc:sldMk cId="1666335811" sldId="396"/>
            <ac:spMk id="13" creationId="{C5BF73BD-7663-4398-915B-0FC6C2646293}"/>
          </ac:spMkLst>
        </pc:spChg>
        <pc:spChg chg="del mod">
          <ac:chgData name="Tuur Muyldermans" userId="f39cb134-77ef-4f9c-93f9-4248898e97b5" providerId="ADAL" clId="{E7A4F1CD-A8C4-4A08-A7B6-7633588C2D87}" dt="2020-09-10T10:07:12.846" v="2205" actId="478"/>
          <ac:spMkLst>
            <pc:docMk/>
            <pc:sldMk cId="1666335811" sldId="396"/>
            <ac:spMk id="15" creationId="{A63A61BF-1F42-4A03-A035-D5D33682A42F}"/>
          </ac:spMkLst>
        </pc:spChg>
        <pc:spChg chg="del">
          <ac:chgData name="Tuur Muyldermans" userId="f39cb134-77ef-4f9c-93f9-4248898e97b5" providerId="ADAL" clId="{E7A4F1CD-A8C4-4A08-A7B6-7633588C2D87}" dt="2020-09-10T10:07:03.829" v="2196" actId="478"/>
          <ac:spMkLst>
            <pc:docMk/>
            <pc:sldMk cId="1666335811" sldId="396"/>
            <ac:spMk id="17" creationId="{FC844E55-D2E3-4819-B084-730A105D50FA}"/>
          </ac:spMkLst>
        </pc:spChg>
        <pc:spChg chg="add mod ord">
          <ac:chgData name="Tuur Muyldermans" userId="f39cb134-77ef-4f9c-93f9-4248898e97b5" providerId="ADAL" clId="{E7A4F1CD-A8C4-4A08-A7B6-7633588C2D87}" dt="2020-09-14T07:47:43.038" v="15263"/>
          <ac:spMkLst>
            <pc:docMk/>
            <pc:sldMk cId="1666335811" sldId="396"/>
            <ac:spMk id="18" creationId="{201C4C7B-0EDF-480B-BEE2-68CCE9B8BD4F}"/>
          </ac:spMkLst>
        </pc:spChg>
        <pc:spChg chg="del">
          <ac:chgData name="Tuur Muyldermans" userId="f39cb134-77ef-4f9c-93f9-4248898e97b5" providerId="ADAL" clId="{E7A4F1CD-A8C4-4A08-A7B6-7633588C2D87}" dt="2020-09-10T10:07:05.300" v="2197" actId="478"/>
          <ac:spMkLst>
            <pc:docMk/>
            <pc:sldMk cId="1666335811" sldId="396"/>
            <ac:spMk id="19" creationId="{A1F94F94-72BA-478A-ADBF-6888E143668A}"/>
          </ac:spMkLst>
        </pc:spChg>
        <pc:spChg chg="mod">
          <ac:chgData name="Tuur Muyldermans" userId="f39cb134-77ef-4f9c-93f9-4248898e97b5" providerId="ADAL" clId="{E7A4F1CD-A8C4-4A08-A7B6-7633588C2D87}" dt="2020-09-14T07:47:43.038" v="15263"/>
          <ac:spMkLst>
            <pc:docMk/>
            <pc:sldMk cId="1666335811" sldId="396"/>
            <ac:spMk id="31" creationId="{0536D710-1317-4CBA-8B45-5A1B7ECCA952}"/>
          </ac:spMkLst>
        </pc:spChg>
        <pc:graphicFrameChg chg="add mod modGraphic">
          <ac:chgData name="Tuur Muyldermans" userId="f39cb134-77ef-4f9c-93f9-4248898e97b5" providerId="ADAL" clId="{E7A4F1CD-A8C4-4A08-A7B6-7633588C2D87}" dt="2020-09-14T07:47:43.038" v="15263"/>
          <ac:graphicFrameMkLst>
            <pc:docMk/>
            <pc:sldMk cId="1666335811" sldId="396"/>
            <ac:graphicFrameMk id="4" creationId="{29BF659A-5603-40ED-8B16-AD81A5F34D4A}"/>
          </ac:graphicFrameMkLst>
        </pc:graphicFrameChg>
        <pc:picChg chg="mod">
          <ac:chgData name="Tuur Muyldermans" userId="f39cb134-77ef-4f9c-93f9-4248898e97b5" providerId="ADAL" clId="{E7A4F1CD-A8C4-4A08-A7B6-7633588C2D87}" dt="2020-09-14T07:47:43.038" v="15263"/>
          <ac:picMkLst>
            <pc:docMk/>
            <pc:sldMk cId="1666335811" sldId="396"/>
            <ac:picMk id="5" creationId="{C0C2702D-75F1-49DC-B954-8EC13CB6091B}"/>
          </ac:picMkLst>
        </pc:picChg>
        <pc:picChg chg="add del">
          <ac:chgData name="Tuur Muyldermans" userId="f39cb134-77ef-4f9c-93f9-4248898e97b5" providerId="ADAL" clId="{E7A4F1CD-A8C4-4A08-A7B6-7633588C2D87}" dt="2020-09-12T14:20:10.146" v="12616" actId="478"/>
          <ac:picMkLst>
            <pc:docMk/>
            <pc:sldMk cId="1666335811" sldId="396"/>
            <ac:picMk id="6" creationId="{3CE02E3B-1C0E-487F-8020-9931CD431724}"/>
          </ac:picMkLst>
        </pc:picChg>
        <pc:picChg chg="del mod">
          <ac:chgData name="Tuur Muyldermans" userId="f39cb134-77ef-4f9c-93f9-4248898e97b5" providerId="ADAL" clId="{E7A4F1CD-A8C4-4A08-A7B6-7633588C2D87}" dt="2020-09-12T14:20:11.089" v="12618" actId="478"/>
          <ac:picMkLst>
            <pc:docMk/>
            <pc:sldMk cId="1666335811" sldId="396"/>
            <ac:picMk id="33" creationId="{998F6537-9A92-45FE-B8D7-D321585D1D43}"/>
          </ac:picMkLst>
        </pc:picChg>
        <pc:picChg chg="del mod">
          <ac:chgData name="Tuur Muyldermans" userId="f39cb134-77ef-4f9c-93f9-4248898e97b5" providerId="ADAL" clId="{E7A4F1CD-A8C4-4A08-A7B6-7633588C2D87}" dt="2020-09-12T14:20:03.596" v="12612" actId="21"/>
          <ac:picMkLst>
            <pc:docMk/>
            <pc:sldMk cId="1666335811" sldId="396"/>
            <ac:picMk id="35" creationId="{9BD64789-A660-4B88-BDAE-E22C10FBE204}"/>
          </ac:picMkLst>
        </pc:picChg>
        <pc:cxnChg chg="del">
          <ac:chgData name="Tuur Muyldermans" userId="f39cb134-77ef-4f9c-93f9-4248898e97b5" providerId="ADAL" clId="{E7A4F1CD-A8C4-4A08-A7B6-7633588C2D87}" dt="2020-09-10T10:07:15.348" v="2207" actId="478"/>
          <ac:cxnSpMkLst>
            <pc:docMk/>
            <pc:sldMk cId="1666335811" sldId="396"/>
            <ac:cxnSpMk id="21" creationId="{3FD424F1-3727-43FD-9F29-44FF4E833C4C}"/>
          </ac:cxnSpMkLst>
        </pc:cxnChg>
        <pc:cxnChg chg="del">
          <ac:chgData name="Tuur Muyldermans" userId="f39cb134-77ef-4f9c-93f9-4248898e97b5" providerId="ADAL" clId="{E7A4F1CD-A8C4-4A08-A7B6-7633588C2D87}" dt="2020-09-10T10:07:13.876" v="2206" actId="478"/>
          <ac:cxnSpMkLst>
            <pc:docMk/>
            <pc:sldMk cId="1666335811" sldId="396"/>
            <ac:cxnSpMk id="22" creationId="{431B7AE6-91CC-4DD3-9B42-9BCC509E4D45}"/>
          </ac:cxnSpMkLst>
        </pc:cxnChg>
        <pc:cxnChg chg="del">
          <ac:chgData name="Tuur Muyldermans" userId="f39cb134-77ef-4f9c-93f9-4248898e97b5" providerId="ADAL" clId="{E7A4F1CD-A8C4-4A08-A7B6-7633588C2D87}" dt="2020-09-10T10:07:11.471" v="2204" actId="478"/>
          <ac:cxnSpMkLst>
            <pc:docMk/>
            <pc:sldMk cId="1666335811" sldId="396"/>
            <ac:cxnSpMk id="24" creationId="{BE1D34BB-2ECC-4401-B4A3-4DB3CC5DED64}"/>
          </ac:cxnSpMkLst>
        </pc:cxnChg>
        <pc:cxnChg chg="del">
          <ac:chgData name="Tuur Muyldermans" userId="f39cb134-77ef-4f9c-93f9-4248898e97b5" providerId="ADAL" clId="{E7A4F1CD-A8C4-4A08-A7B6-7633588C2D87}" dt="2020-09-10T10:07:06.998" v="2199" actId="478"/>
          <ac:cxnSpMkLst>
            <pc:docMk/>
            <pc:sldMk cId="1666335811" sldId="396"/>
            <ac:cxnSpMk id="26" creationId="{107A798D-9AA5-4E6C-976F-BE6A4B63BDB0}"/>
          </ac:cxnSpMkLst>
        </pc:cxnChg>
        <pc:cxnChg chg="del">
          <ac:chgData name="Tuur Muyldermans" userId="f39cb134-77ef-4f9c-93f9-4248898e97b5" providerId="ADAL" clId="{E7A4F1CD-A8C4-4A08-A7B6-7633588C2D87}" dt="2020-09-10T10:07:05.910" v="2198" actId="478"/>
          <ac:cxnSpMkLst>
            <pc:docMk/>
            <pc:sldMk cId="1666335811" sldId="396"/>
            <ac:cxnSpMk id="30" creationId="{B69FE91D-1B59-4DFA-B731-3761C70B336C}"/>
          </ac:cxnSpMkLst>
        </pc:cxnChg>
      </pc:sldChg>
      <pc:sldChg chg="addSp delSp modSp add mod modNotes">
        <pc:chgData name="Tuur Muyldermans" userId="f39cb134-77ef-4f9c-93f9-4248898e97b5" providerId="ADAL" clId="{E7A4F1CD-A8C4-4A08-A7B6-7633588C2D87}" dt="2020-09-14T07:47:43.038" v="15263"/>
        <pc:sldMkLst>
          <pc:docMk/>
          <pc:sldMk cId="2547777426" sldId="397"/>
        </pc:sldMkLst>
        <pc:spChg chg="mod">
          <ac:chgData name="Tuur Muyldermans" userId="f39cb134-77ef-4f9c-93f9-4248898e97b5" providerId="ADAL" clId="{E7A4F1CD-A8C4-4A08-A7B6-7633588C2D87}" dt="2020-09-14T07:47:43.038" v="15263"/>
          <ac:spMkLst>
            <pc:docMk/>
            <pc:sldMk cId="2547777426" sldId="397"/>
            <ac:spMk id="2" creationId="{6FF4360E-A22C-4881-B301-8DB05D2FB14F}"/>
          </ac:spMkLst>
        </pc:spChg>
        <pc:spChg chg="mod">
          <ac:chgData name="Tuur Muyldermans" userId="f39cb134-77ef-4f9c-93f9-4248898e97b5" providerId="ADAL" clId="{E7A4F1CD-A8C4-4A08-A7B6-7633588C2D87}" dt="2020-09-14T07:47:43.038" v="15263"/>
          <ac:spMkLst>
            <pc:docMk/>
            <pc:sldMk cId="2547777426" sldId="397"/>
            <ac:spMk id="3" creationId="{A840665D-FF0D-4E97-857A-3BF9104F7269}"/>
          </ac:spMkLst>
        </pc:spChg>
        <pc:spChg chg="mod">
          <ac:chgData name="Tuur Muyldermans" userId="f39cb134-77ef-4f9c-93f9-4248898e97b5" providerId="ADAL" clId="{E7A4F1CD-A8C4-4A08-A7B6-7633588C2D87}" dt="2020-09-14T07:47:43.038" v="15263"/>
          <ac:spMkLst>
            <pc:docMk/>
            <pc:sldMk cId="2547777426" sldId="397"/>
            <ac:spMk id="8" creationId="{F4CBD70E-AF10-4E3D-BDC4-831F1DAF870C}"/>
          </ac:spMkLst>
        </pc:spChg>
        <pc:spChg chg="del mod">
          <ac:chgData name="Tuur Muyldermans" userId="f39cb134-77ef-4f9c-93f9-4248898e97b5" providerId="ADAL" clId="{E7A4F1CD-A8C4-4A08-A7B6-7633588C2D87}" dt="2020-09-10T10:14:50.806" v="2263" actId="478"/>
          <ac:spMkLst>
            <pc:docMk/>
            <pc:sldMk cId="2547777426" sldId="397"/>
            <ac:spMk id="11" creationId="{647F072C-9C57-462C-8C25-BE2036408E03}"/>
          </ac:spMkLst>
        </pc:spChg>
        <pc:spChg chg="del mod">
          <ac:chgData name="Tuur Muyldermans" userId="f39cb134-77ef-4f9c-93f9-4248898e97b5" providerId="ADAL" clId="{E7A4F1CD-A8C4-4A08-A7B6-7633588C2D87}" dt="2020-09-10T10:14:48.792" v="2261" actId="478"/>
          <ac:spMkLst>
            <pc:docMk/>
            <pc:sldMk cId="2547777426" sldId="397"/>
            <ac:spMk id="13" creationId="{C5BF73BD-7663-4398-915B-0FC6C2646293}"/>
          </ac:spMkLst>
        </pc:spChg>
        <pc:spChg chg="del">
          <ac:chgData name="Tuur Muyldermans" userId="f39cb134-77ef-4f9c-93f9-4248898e97b5" providerId="ADAL" clId="{E7A4F1CD-A8C4-4A08-A7B6-7633588C2D87}" dt="2020-09-10T10:14:46.837" v="2259" actId="478"/>
          <ac:spMkLst>
            <pc:docMk/>
            <pc:sldMk cId="2547777426" sldId="397"/>
            <ac:spMk id="15" creationId="{A63A61BF-1F42-4A03-A035-D5D33682A42F}"/>
          </ac:spMkLst>
        </pc:spChg>
        <pc:spChg chg="del mod">
          <ac:chgData name="Tuur Muyldermans" userId="f39cb134-77ef-4f9c-93f9-4248898e97b5" providerId="ADAL" clId="{E7A4F1CD-A8C4-4A08-A7B6-7633588C2D87}" dt="2020-09-10T10:14:41.931" v="2255" actId="478"/>
          <ac:spMkLst>
            <pc:docMk/>
            <pc:sldMk cId="2547777426" sldId="397"/>
            <ac:spMk id="17" creationId="{FC844E55-D2E3-4819-B084-730A105D50FA}"/>
          </ac:spMkLst>
        </pc:spChg>
        <pc:spChg chg="del mod">
          <ac:chgData name="Tuur Muyldermans" userId="f39cb134-77ef-4f9c-93f9-4248898e97b5" providerId="ADAL" clId="{E7A4F1CD-A8C4-4A08-A7B6-7633588C2D87}" dt="2020-09-10T10:14:42.463" v="2256" actId="478"/>
          <ac:spMkLst>
            <pc:docMk/>
            <pc:sldMk cId="2547777426" sldId="397"/>
            <ac:spMk id="19" creationId="{A1F94F94-72BA-478A-ADBF-6888E143668A}"/>
          </ac:spMkLst>
        </pc:spChg>
        <pc:spChg chg="mod">
          <ac:chgData name="Tuur Muyldermans" userId="f39cb134-77ef-4f9c-93f9-4248898e97b5" providerId="ADAL" clId="{E7A4F1CD-A8C4-4A08-A7B6-7633588C2D87}" dt="2020-09-14T07:47:43.038" v="15263"/>
          <ac:spMkLst>
            <pc:docMk/>
            <pc:sldMk cId="2547777426" sldId="397"/>
            <ac:spMk id="31" creationId="{0536D710-1317-4CBA-8B45-5A1B7ECCA952}"/>
          </ac:spMkLst>
        </pc:spChg>
        <pc:picChg chg="add mod modCrop">
          <ac:chgData name="Tuur Muyldermans" userId="f39cb134-77ef-4f9c-93f9-4248898e97b5" providerId="ADAL" clId="{E7A4F1CD-A8C4-4A08-A7B6-7633588C2D87}" dt="2020-09-14T07:47:43.038" v="15263"/>
          <ac:picMkLst>
            <pc:docMk/>
            <pc:sldMk cId="2547777426" sldId="397"/>
            <ac:picMk id="4" creationId="{85378940-4812-40DB-B6F7-2CAA68D9C7C0}"/>
          </ac:picMkLst>
        </pc:picChg>
        <pc:picChg chg="mod">
          <ac:chgData name="Tuur Muyldermans" userId="f39cb134-77ef-4f9c-93f9-4248898e97b5" providerId="ADAL" clId="{E7A4F1CD-A8C4-4A08-A7B6-7633588C2D87}" dt="2020-09-14T07:47:43.038" v="15263"/>
          <ac:picMkLst>
            <pc:docMk/>
            <pc:sldMk cId="2547777426" sldId="397"/>
            <ac:picMk id="5" creationId="{C0C2702D-75F1-49DC-B954-8EC13CB6091B}"/>
          </ac:picMkLst>
        </pc:picChg>
        <pc:cxnChg chg="del mod">
          <ac:chgData name="Tuur Muyldermans" userId="f39cb134-77ef-4f9c-93f9-4248898e97b5" providerId="ADAL" clId="{E7A4F1CD-A8C4-4A08-A7B6-7633588C2D87}" dt="2020-09-10T10:14:52.044" v="2264" actId="478"/>
          <ac:cxnSpMkLst>
            <pc:docMk/>
            <pc:sldMk cId="2547777426" sldId="397"/>
            <ac:cxnSpMk id="21" creationId="{3FD424F1-3727-43FD-9F29-44FF4E833C4C}"/>
          </ac:cxnSpMkLst>
        </pc:cxnChg>
        <pc:cxnChg chg="del mod">
          <ac:chgData name="Tuur Muyldermans" userId="f39cb134-77ef-4f9c-93f9-4248898e97b5" providerId="ADAL" clId="{E7A4F1CD-A8C4-4A08-A7B6-7633588C2D87}" dt="2020-09-10T10:14:50.268" v="2262" actId="478"/>
          <ac:cxnSpMkLst>
            <pc:docMk/>
            <pc:sldMk cId="2547777426" sldId="397"/>
            <ac:cxnSpMk id="22" creationId="{431B7AE6-91CC-4DD3-9B42-9BCC509E4D45}"/>
          </ac:cxnSpMkLst>
        </pc:cxnChg>
        <pc:cxnChg chg="del mod">
          <ac:chgData name="Tuur Muyldermans" userId="f39cb134-77ef-4f9c-93f9-4248898e97b5" providerId="ADAL" clId="{E7A4F1CD-A8C4-4A08-A7B6-7633588C2D87}" dt="2020-09-10T10:14:45.263" v="2258" actId="478"/>
          <ac:cxnSpMkLst>
            <pc:docMk/>
            <pc:sldMk cId="2547777426" sldId="397"/>
            <ac:cxnSpMk id="24" creationId="{BE1D34BB-2ECC-4401-B4A3-4DB3CC5DED64}"/>
          </ac:cxnSpMkLst>
        </pc:cxnChg>
        <pc:cxnChg chg="del mod">
          <ac:chgData name="Tuur Muyldermans" userId="f39cb134-77ef-4f9c-93f9-4248898e97b5" providerId="ADAL" clId="{E7A4F1CD-A8C4-4A08-A7B6-7633588C2D87}" dt="2020-09-10T10:14:39.535" v="2254" actId="478"/>
          <ac:cxnSpMkLst>
            <pc:docMk/>
            <pc:sldMk cId="2547777426" sldId="397"/>
            <ac:cxnSpMk id="26" creationId="{107A798D-9AA5-4E6C-976F-BE6A4B63BDB0}"/>
          </ac:cxnSpMkLst>
        </pc:cxnChg>
        <pc:cxnChg chg="del mod">
          <ac:chgData name="Tuur Muyldermans" userId="f39cb134-77ef-4f9c-93f9-4248898e97b5" providerId="ADAL" clId="{E7A4F1CD-A8C4-4A08-A7B6-7633588C2D87}" dt="2020-09-10T10:14:44.126" v="2257" actId="478"/>
          <ac:cxnSpMkLst>
            <pc:docMk/>
            <pc:sldMk cId="2547777426" sldId="397"/>
            <ac:cxnSpMk id="30" creationId="{B69FE91D-1B59-4DFA-B731-3761C70B336C}"/>
          </ac:cxnSpMkLst>
        </pc:cxnChg>
      </pc:sldChg>
      <pc:sldChg chg="modSp new mod">
        <pc:chgData name="Tuur Muyldermans" userId="f39cb134-77ef-4f9c-93f9-4248898e97b5" providerId="ADAL" clId="{E7A4F1CD-A8C4-4A08-A7B6-7633588C2D87}" dt="2020-09-14T07:47:43.038" v="15263"/>
        <pc:sldMkLst>
          <pc:docMk/>
          <pc:sldMk cId="3830362531" sldId="398"/>
        </pc:sldMkLst>
        <pc:spChg chg="mod">
          <ac:chgData name="Tuur Muyldermans" userId="f39cb134-77ef-4f9c-93f9-4248898e97b5" providerId="ADAL" clId="{E7A4F1CD-A8C4-4A08-A7B6-7633588C2D87}" dt="2020-09-14T07:47:43.038" v="15263"/>
          <ac:spMkLst>
            <pc:docMk/>
            <pc:sldMk cId="3830362531" sldId="398"/>
            <ac:spMk id="2" creationId="{11E98248-9176-4636-9F40-B71CD429999D}"/>
          </ac:spMkLst>
        </pc:spChg>
        <pc:spChg chg="mod">
          <ac:chgData name="Tuur Muyldermans" userId="f39cb134-77ef-4f9c-93f9-4248898e97b5" providerId="ADAL" clId="{E7A4F1CD-A8C4-4A08-A7B6-7633588C2D87}" dt="2020-09-14T07:47:43.038" v="15263"/>
          <ac:spMkLst>
            <pc:docMk/>
            <pc:sldMk cId="3830362531" sldId="398"/>
            <ac:spMk id="3" creationId="{3B6B3333-A472-4F0F-8207-C490BDEE6913}"/>
          </ac:spMkLst>
        </pc:spChg>
        <pc:spChg chg="mod">
          <ac:chgData name="Tuur Muyldermans" userId="f39cb134-77ef-4f9c-93f9-4248898e97b5" providerId="ADAL" clId="{E7A4F1CD-A8C4-4A08-A7B6-7633588C2D87}" dt="2020-09-14T07:47:43.038" v="15263"/>
          <ac:spMkLst>
            <pc:docMk/>
            <pc:sldMk cId="3830362531" sldId="398"/>
            <ac:spMk id="4" creationId="{15EAB332-7711-410A-84C3-B742E57898C2}"/>
          </ac:spMkLst>
        </pc:spChg>
      </pc:sldChg>
      <pc:sldChg chg="addSp delSp modSp add mod modNotes modNotesTx">
        <pc:chgData name="Tuur Muyldermans" userId="f39cb134-77ef-4f9c-93f9-4248898e97b5" providerId="ADAL" clId="{E7A4F1CD-A8C4-4A08-A7B6-7633588C2D87}" dt="2020-09-14T07:47:43.038" v="15263"/>
        <pc:sldMkLst>
          <pc:docMk/>
          <pc:sldMk cId="297866595" sldId="399"/>
        </pc:sldMkLst>
        <pc:spChg chg="mod">
          <ac:chgData name="Tuur Muyldermans" userId="f39cb134-77ef-4f9c-93f9-4248898e97b5" providerId="ADAL" clId="{E7A4F1CD-A8C4-4A08-A7B6-7633588C2D87}" dt="2020-09-14T07:47:43.038" v="15263"/>
          <ac:spMkLst>
            <pc:docMk/>
            <pc:sldMk cId="297866595" sldId="399"/>
            <ac:spMk id="2" creationId="{BFCDAFD6-8A51-4D4A-8C9F-74366FD1D3B2}"/>
          </ac:spMkLst>
        </pc:spChg>
        <pc:spChg chg="mod">
          <ac:chgData name="Tuur Muyldermans" userId="f39cb134-77ef-4f9c-93f9-4248898e97b5" providerId="ADAL" clId="{E7A4F1CD-A8C4-4A08-A7B6-7633588C2D87}" dt="2020-09-14T07:47:43.038" v="15263"/>
          <ac:spMkLst>
            <pc:docMk/>
            <pc:sldMk cId="297866595" sldId="399"/>
            <ac:spMk id="3" creationId="{48A4890E-0180-4FA1-8FFE-9AA0CDFE5E0C}"/>
          </ac:spMkLst>
        </pc:spChg>
        <pc:spChg chg="mod">
          <ac:chgData name="Tuur Muyldermans" userId="f39cb134-77ef-4f9c-93f9-4248898e97b5" providerId="ADAL" clId="{E7A4F1CD-A8C4-4A08-A7B6-7633588C2D87}" dt="2020-09-14T07:47:43.038" v="15263"/>
          <ac:spMkLst>
            <pc:docMk/>
            <pc:sldMk cId="297866595" sldId="399"/>
            <ac:spMk id="5" creationId="{4756D7EA-9096-40C5-A79B-C2E4594B5E8D}"/>
          </ac:spMkLst>
        </pc:spChg>
        <pc:spChg chg="del">
          <ac:chgData name="Tuur Muyldermans" userId="f39cb134-77ef-4f9c-93f9-4248898e97b5" providerId="ADAL" clId="{E7A4F1CD-A8C4-4A08-A7B6-7633588C2D87}" dt="2020-09-10T12:26:12.985" v="5133" actId="478"/>
          <ac:spMkLst>
            <pc:docMk/>
            <pc:sldMk cId="297866595" sldId="399"/>
            <ac:spMk id="6" creationId="{A9B9E73E-0A21-49CC-97F2-1AEF3A2F2A02}"/>
          </ac:spMkLst>
        </pc:spChg>
        <pc:spChg chg="add mod">
          <ac:chgData name="Tuur Muyldermans" userId="f39cb134-77ef-4f9c-93f9-4248898e97b5" providerId="ADAL" clId="{E7A4F1CD-A8C4-4A08-A7B6-7633588C2D87}" dt="2020-09-14T07:47:43.038" v="15263"/>
          <ac:spMkLst>
            <pc:docMk/>
            <pc:sldMk cId="297866595" sldId="399"/>
            <ac:spMk id="11" creationId="{F39CE4BC-3F1F-4A54-B297-E488E4182162}"/>
          </ac:spMkLst>
        </pc:spChg>
        <pc:spChg chg="add mod">
          <ac:chgData name="Tuur Muyldermans" userId="f39cb134-77ef-4f9c-93f9-4248898e97b5" providerId="ADAL" clId="{E7A4F1CD-A8C4-4A08-A7B6-7633588C2D87}" dt="2020-09-14T07:47:43.038" v="15263"/>
          <ac:spMkLst>
            <pc:docMk/>
            <pc:sldMk cId="297866595" sldId="399"/>
            <ac:spMk id="13" creationId="{A51FFA0F-A83B-4100-A779-3FDE027DF723}"/>
          </ac:spMkLst>
        </pc:spChg>
        <pc:picChg chg="add mod">
          <ac:chgData name="Tuur Muyldermans" userId="f39cb134-77ef-4f9c-93f9-4248898e97b5" providerId="ADAL" clId="{E7A4F1CD-A8C4-4A08-A7B6-7633588C2D87}" dt="2020-09-14T07:47:43.038" v="15263"/>
          <ac:picMkLst>
            <pc:docMk/>
            <pc:sldMk cId="297866595" sldId="399"/>
            <ac:picMk id="4" creationId="{C3F5C49E-0312-423A-AA44-C39A240BE9F3}"/>
          </ac:picMkLst>
        </pc:picChg>
        <pc:picChg chg="del">
          <ac:chgData name="Tuur Muyldermans" userId="f39cb134-77ef-4f9c-93f9-4248898e97b5" providerId="ADAL" clId="{E7A4F1CD-A8C4-4A08-A7B6-7633588C2D87}" dt="2020-09-10T12:26:10.979" v="5132" actId="478"/>
          <ac:picMkLst>
            <pc:docMk/>
            <pc:sldMk cId="297866595" sldId="399"/>
            <ac:picMk id="5" creationId="{48F3B6BE-9594-4B69-BE71-BCAFC6E5BBF2}"/>
          </ac:picMkLst>
        </pc:picChg>
        <pc:picChg chg="del mod">
          <ac:chgData name="Tuur Muyldermans" userId="f39cb134-77ef-4f9c-93f9-4248898e97b5" providerId="ADAL" clId="{E7A4F1CD-A8C4-4A08-A7B6-7633588C2D87}" dt="2020-09-10T12:03:53.952" v="3899" actId="478"/>
          <ac:picMkLst>
            <pc:docMk/>
            <pc:sldMk cId="297866595" sldId="399"/>
            <ac:picMk id="7" creationId="{E19EB63F-AB10-40DD-81C3-AB3CD2D9214E}"/>
          </ac:picMkLst>
        </pc:picChg>
        <pc:picChg chg="add mod">
          <ac:chgData name="Tuur Muyldermans" userId="f39cb134-77ef-4f9c-93f9-4248898e97b5" providerId="ADAL" clId="{E7A4F1CD-A8C4-4A08-A7B6-7633588C2D87}" dt="2020-09-14T07:47:43.038" v="15263"/>
          <ac:picMkLst>
            <pc:docMk/>
            <pc:sldMk cId="297866595" sldId="399"/>
            <ac:picMk id="10" creationId="{2CC85717-3FD0-48FE-BB36-2C55242FFC2C}"/>
          </ac:picMkLst>
        </pc:picChg>
      </pc:sldChg>
      <pc:sldChg chg="modSp add modNotes modNotesTx">
        <pc:chgData name="Tuur Muyldermans" userId="f39cb134-77ef-4f9c-93f9-4248898e97b5" providerId="ADAL" clId="{E7A4F1CD-A8C4-4A08-A7B6-7633588C2D87}" dt="2020-09-14T07:47:43.038" v="15263"/>
        <pc:sldMkLst>
          <pc:docMk/>
          <pc:sldMk cId="1660941116" sldId="400"/>
        </pc:sldMkLst>
        <pc:spChg chg="mod">
          <ac:chgData name="Tuur Muyldermans" userId="f39cb134-77ef-4f9c-93f9-4248898e97b5" providerId="ADAL" clId="{E7A4F1CD-A8C4-4A08-A7B6-7633588C2D87}" dt="2020-09-14T07:47:43.038" v="15263"/>
          <ac:spMkLst>
            <pc:docMk/>
            <pc:sldMk cId="1660941116" sldId="400"/>
            <ac:spMk id="2" creationId="{BFCDAFD6-8A51-4D4A-8C9F-74366FD1D3B2}"/>
          </ac:spMkLst>
        </pc:spChg>
        <pc:spChg chg="mod">
          <ac:chgData name="Tuur Muyldermans" userId="f39cb134-77ef-4f9c-93f9-4248898e97b5" providerId="ADAL" clId="{E7A4F1CD-A8C4-4A08-A7B6-7633588C2D87}" dt="2020-09-14T07:47:43.038" v="15263"/>
          <ac:spMkLst>
            <pc:docMk/>
            <pc:sldMk cId="1660941116" sldId="400"/>
            <ac:spMk id="3" creationId="{48A4890E-0180-4FA1-8FFE-9AA0CDFE5E0C}"/>
          </ac:spMkLst>
        </pc:spChg>
        <pc:spChg chg="mod">
          <ac:chgData name="Tuur Muyldermans" userId="f39cb134-77ef-4f9c-93f9-4248898e97b5" providerId="ADAL" clId="{E7A4F1CD-A8C4-4A08-A7B6-7633588C2D87}" dt="2020-09-14T07:47:43.038" v="15263"/>
          <ac:spMkLst>
            <pc:docMk/>
            <pc:sldMk cId="1660941116" sldId="400"/>
            <ac:spMk id="6" creationId="{A9B9E73E-0A21-49CC-97F2-1AEF3A2F2A02}"/>
          </ac:spMkLst>
        </pc:spChg>
        <pc:spChg chg="mod">
          <ac:chgData name="Tuur Muyldermans" userId="f39cb134-77ef-4f9c-93f9-4248898e97b5" providerId="ADAL" clId="{E7A4F1CD-A8C4-4A08-A7B6-7633588C2D87}" dt="2020-09-14T07:47:43.038" v="15263"/>
          <ac:spMkLst>
            <pc:docMk/>
            <pc:sldMk cId="1660941116" sldId="400"/>
            <ac:spMk id="7" creationId="{3D0F9AFC-8E31-4E1E-8286-7428E5A036E8}"/>
          </ac:spMkLst>
        </pc:spChg>
        <pc:picChg chg="mod">
          <ac:chgData name="Tuur Muyldermans" userId="f39cb134-77ef-4f9c-93f9-4248898e97b5" providerId="ADAL" clId="{E7A4F1CD-A8C4-4A08-A7B6-7633588C2D87}" dt="2020-09-14T07:47:43.038" v="15263"/>
          <ac:picMkLst>
            <pc:docMk/>
            <pc:sldMk cId="1660941116" sldId="400"/>
            <ac:picMk id="4" creationId="{C3F5C49E-0312-423A-AA44-C39A240BE9F3}"/>
          </ac:picMkLst>
        </pc:picChg>
        <pc:picChg chg="mod">
          <ac:chgData name="Tuur Muyldermans" userId="f39cb134-77ef-4f9c-93f9-4248898e97b5" providerId="ADAL" clId="{E7A4F1CD-A8C4-4A08-A7B6-7633588C2D87}" dt="2020-09-14T07:47:43.038" v="15263"/>
          <ac:picMkLst>
            <pc:docMk/>
            <pc:sldMk cId="1660941116" sldId="400"/>
            <ac:picMk id="5" creationId="{48F3B6BE-9594-4B69-BE71-BCAFC6E5BBF2}"/>
          </ac:picMkLst>
        </pc:picChg>
      </pc:sldChg>
      <pc:sldChg chg="add del modNotesTx">
        <pc:chgData name="Tuur Muyldermans" userId="f39cb134-77ef-4f9c-93f9-4248898e97b5" providerId="ADAL" clId="{E7A4F1CD-A8C4-4A08-A7B6-7633588C2D87}" dt="2020-09-13T17:52:41.083" v="13332" actId="47"/>
        <pc:sldMkLst>
          <pc:docMk/>
          <pc:sldMk cId="3245176249" sldId="401"/>
        </pc:sldMkLst>
      </pc:sldChg>
      <pc:sldChg chg="addSp delSp modSp add mod addAnim delAnim modAnim modNotes modNotesTx">
        <pc:chgData name="Tuur Muyldermans" userId="f39cb134-77ef-4f9c-93f9-4248898e97b5" providerId="ADAL" clId="{E7A4F1CD-A8C4-4A08-A7B6-7633588C2D87}" dt="2020-09-14T07:47:43.038" v="15263"/>
        <pc:sldMkLst>
          <pc:docMk/>
          <pc:sldMk cId="2338337070" sldId="402"/>
        </pc:sldMkLst>
        <pc:spChg chg="mod">
          <ac:chgData name="Tuur Muyldermans" userId="f39cb134-77ef-4f9c-93f9-4248898e97b5" providerId="ADAL" clId="{E7A4F1CD-A8C4-4A08-A7B6-7633588C2D87}" dt="2020-09-14T07:47:43.038" v="15263"/>
          <ac:spMkLst>
            <pc:docMk/>
            <pc:sldMk cId="2338337070" sldId="402"/>
            <ac:spMk id="2" creationId="{BFCDAFD6-8A51-4D4A-8C9F-74366FD1D3B2}"/>
          </ac:spMkLst>
        </pc:spChg>
        <pc:spChg chg="mod">
          <ac:chgData name="Tuur Muyldermans" userId="f39cb134-77ef-4f9c-93f9-4248898e97b5" providerId="ADAL" clId="{E7A4F1CD-A8C4-4A08-A7B6-7633588C2D87}" dt="2020-09-14T07:47:43.038" v="15263"/>
          <ac:spMkLst>
            <pc:docMk/>
            <pc:sldMk cId="2338337070" sldId="402"/>
            <ac:spMk id="3" creationId="{48A4890E-0180-4FA1-8FFE-9AA0CDFE5E0C}"/>
          </ac:spMkLst>
        </pc:spChg>
        <pc:spChg chg="mod">
          <ac:chgData name="Tuur Muyldermans" userId="f39cb134-77ef-4f9c-93f9-4248898e97b5" providerId="ADAL" clId="{E7A4F1CD-A8C4-4A08-A7B6-7633588C2D87}" dt="2020-09-14T07:47:43.038" v="15263"/>
          <ac:spMkLst>
            <pc:docMk/>
            <pc:sldMk cId="2338337070" sldId="402"/>
            <ac:spMk id="4" creationId="{28C90523-150C-43C7-B1BE-9F238322A3F7}"/>
          </ac:spMkLst>
        </pc:spChg>
        <pc:spChg chg="del">
          <ac:chgData name="Tuur Muyldermans" userId="f39cb134-77ef-4f9c-93f9-4248898e97b5" providerId="ADAL" clId="{E7A4F1CD-A8C4-4A08-A7B6-7633588C2D87}" dt="2020-09-10T12:51:49.928" v="5642" actId="478"/>
          <ac:spMkLst>
            <pc:docMk/>
            <pc:sldMk cId="2338337070" sldId="402"/>
            <ac:spMk id="6" creationId="{A9B9E73E-0A21-49CC-97F2-1AEF3A2F2A02}"/>
          </ac:spMkLst>
        </pc:spChg>
        <pc:graphicFrameChg chg="add mod modGraphic">
          <ac:chgData name="Tuur Muyldermans" userId="f39cb134-77ef-4f9c-93f9-4248898e97b5" providerId="ADAL" clId="{E7A4F1CD-A8C4-4A08-A7B6-7633588C2D87}" dt="2020-09-14T07:47:43.038" v="15263"/>
          <ac:graphicFrameMkLst>
            <pc:docMk/>
            <pc:sldMk cId="2338337070" sldId="402"/>
            <ac:graphicFrameMk id="7" creationId="{3149156A-D4EC-47E3-9243-39DCC0776445}"/>
          </ac:graphicFrameMkLst>
        </pc:graphicFrameChg>
        <pc:graphicFrameChg chg="add del mod modGraphic">
          <ac:chgData name="Tuur Muyldermans" userId="f39cb134-77ef-4f9c-93f9-4248898e97b5" providerId="ADAL" clId="{E7A4F1CD-A8C4-4A08-A7B6-7633588C2D87}" dt="2020-09-10T12:55:07.853" v="5746" actId="478"/>
          <ac:graphicFrameMkLst>
            <pc:docMk/>
            <pc:sldMk cId="2338337070" sldId="402"/>
            <ac:graphicFrameMk id="8" creationId="{4D29E1AA-7915-45AE-A1C8-C2B600F349B8}"/>
          </ac:graphicFrameMkLst>
        </pc:graphicFrameChg>
        <pc:graphicFrameChg chg="add mod modGraphic">
          <ac:chgData name="Tuur Muyldermans" userId="f39cb134-77ef-4f9c-93f9-4248898e97b5" providerId="ADAL" clId="{E7A4F1CD-A8C4-4A08-A7B6-7633588C2D87}" dt="2020-09-14T07:47:43.038" v="15263"/>
          <ac:graphicFrameMkLst>
            <pc:docMk/>
            <pc:sldMk cId="2338337070" sldId="402"/>
            <ac:graphicFrameMk id="9" creationId="{BC9309E1-0EF4-442D-854F-E772227E80F1}"/>
          </ac:graphicFrameMkLst>
        </pc:graphicFrameChg>
        <pc:graphicFrameChg chg="add mod modGraphic">
          <ac:chgData name="Tuur Muyldermans" userId="f39cb134-77ef-4f9c-93f9-4248898e97b5" providerId="ADAL" clId="{E7A4F1CD-A8C4-4A08-A7B6-7633588C2D87}" dt="2020-09-14T07:47:43.038" v="15263"/>
          <ac:graphicFrameMkLst>
            <pc:docMk/>
            <pc:sldMk cId="2338337070" sldId="402"/>
            <ac:graphicFrameMk id="10" creationId="{AE2E98A4-D724-42C2-9D82-E70B998F8499}"/>
          </ac:graphicFrameMkLst>
        </pc:graphicFrameChg>
        <pc:picChg chg="del">
          <ac:chgData name="Tuur Muyldermans" userId="f39cb134-77ef-4f9c-93f9-4248898e97b5" providerId="ADAL" clId="{E7A4F1CD-A8C4-4A08-A7B6-7633588C2D87}" dt="2020-09-10T12:52:17.257" v="5643" actId="478"/>
          <ac:picMkLst>
            <pc:docMk/>
            <pc:sldMk cId="2338337070" sldId="402"/>
            <ac:picMk id="4" creationId="{C3F5C49E-0312-423A-AA44-C39A240BE9F3}"/>
          </ac:picMkLst>
        </pc:picChg>
        <pc:picChg chg="del">
          <ac:chgData name="Tuur Muyldermans" userId="f39cb134-77ef-4f9c-93f9-4248898e97b5" providerId="ADAL" clId="{E7A4F1CD-A8C4-4A08-A7B6-7633588C2D87}" dt="2020-09-10T12:51:46.904" v="5641" actId="478"/>
          <ac:picMkLst>
            <pc:docMk/>
            <pc:sldMk cId="2338337070" sldId="402"/>
            <ac:picMk id="5" creationId="{48F3B6BE-9594-4B69-BE71-BCAFC6E5BBF2}"/>
          </ac:picMkLst>
        </pc:picChg>
      </pc:sldChg>
      <pc:sldChg chg="delSp modSp add mod modNotes modNotesTx">
        <pc:chgData name="Tuur Muyldermans" userId="f39cb134-77ef-4f9c-93f9-4248898e97b5" providerId="ADAL" clId="{E7A4F1CD-A8C4-4A08-A7B6-7633588C2D87}" dt="2020-09-14T07:47:43.038" v="15263"/>
        <pc:sldMkLst>
          <pc:docMk/>
          <pc:sldMk cId="22039567" sldId="403"/>
        </pc:sldMkLst>
        <pc:spChg chg="mod">
          <ac:chgData name="Tuur Muyldermans" userId="f39cb134-77ef-4f9c-93f9-4248898e97b5" providerId="ADAL" clId="{E7A4F1CD-A8C4-4A08-A7B6-7633588C2D87}" dt="2020-09-14T07:47:43.038" v="15263"/>
          <ac:spMkLst>
            <pc:docMk/>
            <pc:sldMk cId="22039567" sldId="403"/>
            <ac:spMk id="2" creationId="{AF648C3C-4468-4A82-BA92-8E9C72176562}"/>
          </ac:spMkLst>
        </pc:spChg>
        <pc:spChg chg="mod">
          <ac:chgData name="Tuur Muyldermans" userId="f39cb134-77ef-4f9c-93f9-4248898e97b5" providerId="ADAL" clId="{E7A4F1CD-A8C4-4A08-A7B6-7633588C2D87}" dt="2020-09-14T07:47:43.038" v="15263"/>
          <ac:spMkLst>
            <pc:docMk/>
            <pc:sldMk cId="22039567" sldId="403"/>
            <ac:spMk id="3" creationId="{077D5C19-91D5-411B-A658-86751B538388}"/>
          </ac:spMkLst>
        </pc:spChg>
        <pc:spChg chg="mod">
          <ac:chgData name="Tuur Muyldermans" userId="f39cb134-77ef-4f9c-93f9-4248898e97b5" providerId="ADAL" clId="{E7A4F1CD-A8C4-4A08-A7B6-7633588C2D87}" dt="2020-09-14T07:47:43.038" v="15263"/>
          <ac:spMkLst>
            <pc:docMk/>
            <pc:sldMk cId="22039567" sldId="403"/>
            <ac:spMk id="4" creationId="{1048CEDE-0F64-48EC-9051-274980F1148C}"/>
          </ac:spMkLst>
        </pc:spChg>
        <pc:picChg chg="del">
          <ac:chgData name="Tuur Muyldermans" userId="f39cb134-77ef-4f9c-93f9-4248898e97b5" providerId="ADAL" clId="{E7A4F1CD-A8C4-4A08-A7B6-7633588C2D87}" dt="2020-09-10T13:56:12.941" v="6098" actId="478"/>
          <ac:picMkLst>
            <pc:docMk/>
            <pc:sldMk cId="22039567" sldId="403"/>
            <ac:picMk id="6" creationId="{AFF4E607-8109-4C05-A3D0-3C3CE07458EE}"/>
          </ac:picMkLst>
        </pc:picChg>
      </pc:sldChg>
      <pc:sldChg chg="modSp add modAnim">
        <pc:chgData name="Tuur Muyldermans" userId="f39cb134-77ef-4f9c-93f9-4248898e97b5" providerId="ADAL" clId="{E7A4F1CD-A8C4-4A08-A7B6-7633588C2D87}" dt="2020-09-14T07:47:43.038" v="15263"/>
        <pc:sldMkLst>
          <pc:docMk/>
          <pc:sldMk cId="1571117868" sldId="404"/>
        </pc:sldMkLst>
        <pc:spChg chg="mod">
          <ac:chgData name="Tuur Muyldermans" userId="f39cb134-77ef-4f9c-93f9-4248898e97b5" providerId="ADAL" clId="{E7A4F1CD-A8C4-4A08-A7B6-7633588C2D87}" dt="2020-09-14T07:47:43.038" v="15263"/>
          <ac:spMkLst>
            <pc:docMk/>
            <pc:sldMk cId="1571117868" sldId="404"/>
            <ac:spMk id="2" creationId="{BBF4B210-E1C7-418C-9583-A4F28123E9CA}"/>
          </ac:spMkLst>
        </pc:spChg>
        <pc:spChg chg="mod">
          <ac:chgData name="Tuur Muyldermans" userId="f39cb134-77ef-4f9c-93f9-4248898e97b5" providerId="ADAL" clId="{E7A4F1CD-A8C4-4A08-A7B6-7633588C2D87}" dt="2020-09-14T07:47:43.038" v="15263"/>
          <ac:spMkLst>
            <pc:docMk/>
            <pc:sldMk cId="1571117868" sldId="404"/>
            <ac:spMk id="3" creationId="{AB28DAFB-BC02-4A1F-8311-6D4D5D4C5C4B}"/>
          </ac:spMkLst>
        </pc:spChg>
        <pc:spChg chg="mod">
          <ac:chgData name="Tuur Muyldermans" userId="f39cb134-77ef-4f9c-93f9-4248898e97b5" providerId="ADAL" clId="{E7A4F1CD-A8C4-4A08-A7B6-7633588C2D87}" dt="2020-09-14T07:47:43.038" v="15263"/>
          <ac:spMkLst>
            <pc:docMk/>
            <pc:sldMk cId="1571117868" sldId="404"/>
            <ac:spMk id="4" creationId="{EBC726B8-6477-43E0-B991-F5D463549F66}"/>
          </ac:spMkLst>
        </pc:spChg>
        <pc:picChg chg="mod">
          <ac:chgData name="Tuur Muyldermans" userId="f39cb134-77ef-4f9c-93f9-4248898e97b5" providerId="ADAL" clId="{E7A4F1CD-A8C4-4A08-A7B6-7633588C2D87}" dt="2020-09-14T07:47:43.038" v="15263"/>
          <ac:picMkLst>
            <pc:docMk/>
            <pc:sldMk cId="1571117868" sldId="404"/>
            <ac:picMk id="5" creationId="{D6663C00-537C-4072-87FD-100B0C9DD65B}"/>
          </ac:picMkLst>
        </pc:picChg>
      </pc:sldChg>
      <pc:sldChg chg="addSp modSp new mod modAnim">
        <pc:chgData name="Tuur Muyldermans" userId="f39cb134-77ef-4f9c-93f9-4248898e97b5" providerId="ADAL" clId="{E7A4F1CD-A8C4-4A08-A7B6-7633588C2D87}" dt="2020-09-14T07:47:43.038" v="15263"/>
        <pc:sldMkLst>
          <pc:docMk/>
          <pc:sldMk cId="1754543211" sldId="405"/>
        </pc:sldMkLst>
        <pc:spChg chg="mod">
          <ac:chgData name="Tuur Muyldermans" userId="f39cb134-77ef-4f9c-93f9-4248898e97b5" providerId="ADAL" clId="{E7A4F1CD-A8C4-4A08-A7B6-7633588C2D87}" dt="2020-09-14T07:47:43.038" v="15263"/>
          <ac:spMkLst>
            <pc:docMk/>
            <pc:sldMk cId="1754543211" sldId="405"/>
            <ac:spMk id="2" creationId="{B61CA0EF-23A8-4E32-ADEB-96A76958C9EC}"/>
          </ac:spMkLst>
        </pc:spChg>
        <pc:spChg chg="mod">
          <ac:chgData name="Tuur Muyldermans" userId="f39cb134-77ef-4f9c-93f9-4248898e97b5" providerId="ADAL" clId="{E7A4F1CD-A8C4-4A08-A7B6-7633588C2D87}" dt="2020-09-14T07:47:43.038" v="15263"/>
          <ac:spMkLst>
            <pc:docMk/>
            <pc:sldMk cId="1754543211" sldId="405"/>
            <ac:spMk id="3" creationId="{4B5C14AD-788B-42FD-9A6E-72F09F8FBDCF}"/>
          </ac:spMkLst>
        </pc:spChg>
        <pc:spChg chg="mod">
          <ac:chgData name="Tuur Muyldermans" userId="f39cb134-77ef-4f9c-93f9-4248898e97b5" providerId="ADAL" clId="{E7A4F1CD-A8C4-4A08-A7B6-7633588C2D87}" dt="2020-09-14T07:47:43.038" v="15263"/>
          <ac:spMkLst>
            <pc:docMk/>
            <pc:sldMk cId="1754543211" sldId="405"/>
            <ac:spMk id="5" creationId="{7183B80A-8E5D-49A9-8A76-AD8FD99EA1A3}"/>
          </ac:spMkLst>
        </pc:spChg>
        <pc:picChg chg="add mod">
          <ac:chgData name="Tuur Muyldermans" userId="f39cb134-77ef-4f9c-93f9-4248898e97b5" providerId="ADAL" clId="{E7A4F1CD-A8C4-4A08-A7B6-7633588C2D87}" dt="2020-09-14T07:47:43.038" v="15263"/>
          <ac:picMkLst>
            <pc:docMk/>
            <pc:sldMk cId="1754543211" sldId="405"/>
            <ac:picMk id="4" creationId="{E2583A6A-F362-42DD-9452-C67BB143BCAE}"/>
          </ac:picMkLst>
        </pc:picChg>
      </pc:sldChg>
      <pc:sldChg chg="modSp new del mod">
        <pc:chgData name="Tuur Muyldermans" userId="f39cb134-77ef-4f9c-93f9-4248898e97b5" providerId="ADAL" clId="{E7A4F1CD-A8C4-4A08-A7B6-7633588C2D87}" dt="2020-09-13T19:07:08.545" v="14449" actId="47"/>
        <pc:sldMkLst>
          <pc:docMk/>
          <pc:sldMk cId="1874070310" sldId="406"/>
        </pc:sldMkLst>
        <pc:spChg chg="mod">
          <ac:chgData name="Tuur Muyldermans" userId="f39cb134-77ef-4f9c-93f9-4248898e97b5" providerId="ADAL" clId="{E7A4F1CD-A8C4-4A08-A7B6-7633588C2D87}" dt="2020-09-11T07:21:17.103" v="8579" actId="20577"/>
          <ac:spMkLst>
            <pc:docMk/>
            <pc:sldMk cId="1874070310" sldId="406"/>
            <ac:spMk id="2" creationId="{88BB2CA8-5AAF-4CF5-9070-7A41B6BDA87D}"/>
          </ac:spMkLst>
        </pc:spChg>
        <pc:spChg chg="mod">
          <ac:chgData name="Tuur Muyldermans" userId="f39cb134-77ef-4f9c-93f9-4248898e97b5" providerId="ADAL" clId="{E7A4F1CD-A8C4-4A08-A7B6-7633588C2D87}" dt="2020-09-11T07:26:52.279" v="8822" actId="20577"/>
          <ac:spMkLst>
            <pc:docMk/>
            <pc:sldMk cId="1874070310" sldId="406"/>
            <ac:spMk id="3" creationId="{14C3EDC7-D197-465A-AAF0-5DDEBE369A13}"/>
          </ac:spMkLst>
        </pc:spChg>
      </pc:sldChg>
      <pc:sldChg chg="modSp add mod ord modNotes">
        <pc:chgData name="Tuur Muyldermans" userId="f39cb134-77ef-4f9c-93f9-4248898e97b5" providerId="ADAL" clId="{E7A4F1CD-A8C4-4A08-A7B6-7633588C2D87}" dt="2020-09-14T07:47:43.038" v="15263"/>
        <pc:sldMkLst>
          <pc:docMk/>
          <pc:sldMk cId="3140361318" sldId="407"/>
        </pc:sldMkLst>
        <pc:spChg chg="mod">
          <ac:chgData name="Tuur Muyldermans" userId="f39cb134-77ef-4f9c-93f9-4248898e97b5" providerId="ADAL" clId="{E7A4F1CD-A8C4-4A08-A7B6-7633588C2D87}" dt="2020-09-14T07:47:43.038" v="15263"/>
          <ac:spMkLst>
            <pc:docMk/>
            <pc:sldMk cId="3140361318" sldId="407"/>
            <ac:spMk id="2" creationId="{559442AD-4A39-4ABA-A955-9C2D73695ED5}"/>
          </ac:spMkLst>
        </pc:spChg>
        <pc:spChg chg="mod">
          <ac:chgData name="Tuur Muyldermans" userId="f39cb134-77ef-4f9c-93f9-4248898e97b5" providerId="ADAL" clId="{E7A4F1CD-A8C4-4A08-A7B6-7633588C2D87}" dt="2020-09-14T07:47:43.038" v="15263"/>
          <ac:spMkLst>
            <pc:docMk/>
            <pc:sldMk cId="3140361318" sldId="407"/>
            <ac:spMk id="3" creationId="{27EB4D53-3E69-4E7D-820D-A32533CA1B69}"/>
          </ac:spMkLst>
        </pc:spChg>
        <pc:spChg chg="mod">
          <ac:chgData name="Tuur Muyldermans" userId="f39cb134-77ef-4f9c-93f9-4248898e97b5" providerId="ADAL" clId="{E7A4F1CD-A8C4-4A08-A7B6-7633588C2D87}" dt="2020-09-14T07:47:43.038" v="15263"/>
          <ac:spMkLst>
            <pc:docMk/>
            <pc:sldMk cId="3140361318" sldId="407"/>
            <ac:spMk id="4" creationId="{C531945A-74E6-47B0-98B1-BD4FBE3E66B2}"/>
          </ac:spMkLst>
        </pc:spChg>
      </pc:sldChg>
      <pc:sldChg chg="modSp new del mod">
        <pc:chgData name="Tuur Muyldermans" userId="f39cb134-77ef-4f9c-93f9-4248898e97b5" providerId="ADAL" clId="{E7A4F1CD-A8C4-4A08-A7B6-7633588C2D87}" dt="2020-09-11T09:14:37.565" v="9731" actId="47"/>
        <pc:sldMkLst>
          <pc:docMk/>
          <pc:sldMk cId="2140471805" sldId="408"/>
        </pc:sldMkLst>
        <pc:spChg chg="mod">
          <ac:chgData name="Tuur Muyldermans" userId="f39cb134-77ef-4f9c-93f9-4248898e97b5" providerId="ADAL" clId="{E7A4F1CD-A8C4-4A08-A7B6-7633588C2D87}" dt="2020-09-11T09:14:00.563" v="9664" actId="20577"/>
          <ac:spMkLst>
            <pc:docMk/>
            <pc:sldMk cId="2140471805" sldId="408"/>
            <ac:spMk id="2" creationId="{8C670134-F4A0-488D-800C-EDA994B2EA97}"/>
          </ac:spMkLst>
        </pc:spChg>
        <pc:spChg chg="mod">
          <ac:chgData name="Tuur Muyldermans" userId="f39cb134-77ef-4f9c-93f9-4248898e97b5" providerId="ADAL" clId="{E7A4F1CD-A8C4-4A08-A7B6-7633588C2D87}" dt="2020-09-11T09:14:26.724" v="9719" actId="21"/>
          <ac:spMkLst>
            <pc:docMk/>
            <pc:sldMk cId="2140471805" sldId="408"/>
            <ac:spMk id="3" creationId="{4E24D099-0F45-42DD-B7CA-12142955340E}"/>
          </ac:spMkLst>
        </pc:spChg>
      </pc:sldChg>
      <pc:sldChg chg="add del">
        <pc:chgData name="Tuur Muyldermans" userId="f39cb134-77ef-4f9c-93f9-4248898e97b5" providerId="ADAL" clId="{E7A4F1CD-A8C4-4A08-A7B6-7633588C2D87}" dt="2020-09-12T13:06:33.035" v="11359" actId="47"/>
        <pc:sldMkLst>
          <pc:docMk/>
          <pc:sldMk cId="3153928047" sldId="408"/>
        </pc:sldMkLst>
      </pc:sldChg>
      <pc:sldChg chg="addSp modSp add mod modNotes">
        <pc:chgData name="Tuur Muyldermans" userId="f39cb134-77ef-4f9c-93f9-4248898e97b5" providerId="ADAL" clId="{E7A4F1CD-A8C4-4A08-A7B6-7633588C2D87}" dt="2020-09-14T07:47:43.038" v="15263"/>
        <pc:sldMkLst>
          <pc:docMk/>
          <pc:sldMk cId="3217352311" sldId="408"/>
        </pc:sldMkLst>
        <pc:spChg chg="mod">
          <ac:chgData name="Tuur Muyldermans" userId="f39cb134-77ef-4f9c-93f9-4248898e97b5" providerId="ADAL" clId="{E7A4F1CD-A8C4-4A08-A7B6-7633588C2D87}" dt="2020-09-14T07:47:43.038" v="15263"/>
          <ac:spMkLst>
            <pc:docMk/>
            <pc:sldMk cId="3217352311" sldId="408"/>
            <ac:spMk id="2" creationId="{30D92A6F-5227-46A2-B628-A328B73B5FAD}"/>
          </ac:spMkLst>
        </pc:spChg>
        <pc:spChg chg="mod">
          <ac:chgData name="Tuur Muyldermans" userId="f39cb134-77ef-4f9c-93f9-4248898e97b5" providerId="ADAL" clId="{E7A4F1CD-A8C4-4A08-A7B6-7633588C2D87}" dt="2020-09-14T07:47:43.038" v="15263"/>
          <ac:spMkLst>
            <pc:docMk/>
            <pc:sldMk cId="3217352311" sldId="408"/>
            <ac:spMk id="3" creationId="{5CF0A57E-27C4-4035-8C52-414C20C7B4C2}"/>
          </ac:spMkLst>
        </pc:spChg>
        <pc:spChg chg="add mod">
          <ac:chgData name="Tuur Muyldermans" userId="f39cb134-77ef-4f9c-93f9-4248898e97b5" providerId="ADAL" clId="{E7A4F1CD-A8C4-4A08-A7B6-7633588C2D87}" dt="2020-09-14T07:47:43.038" v="15263"/>
          <ac:spMkLst>
            <pc:docMk/>
            <pc:sldMk cId="3217352311" sldId="408"/>
            <ac:spMk id="5" creationId="{9C8F0C97-E281-4580-827F-0D9F39B73A8B}"/>
          </ac:spMkLst>
        </pc:spChg>
        <pc:spChg chg="mod">
          <ac:chgData name="Tuur Muyldermans" userId="f39cb134-77ef-4f9c-93f9-4248898e97b5" providerId="ADAL" clId="{E7A4F1CD-A8C4-4A08-A7B6-7633588C2D87}" dt="2020-09-14T07:47:43.038" v="15263"/>
          <ac:spMkLst>
            <pc:docMk/>
            <pc:sldMk cId="3217352311" sldId="408"/>
            <ac:spMk id="6" creationId="{71D780C6-8F01-4C33-80CE-95B335381750}"/>
          </ac:spMkLst>
        </pc:spChg>
        <pc:picChg chg="add mod">
          <ac:chgData name="Tuur Muyldermans" userId="f39cb134-77ef-4f9c-93f9-4248898e97b5" providerId="ADAL" clId="{E7A4F1CD-A8C4-4A08-A7B6-7633588C2D87}" dt="2020-09-14T07:47:43.038" v="15263"/>
          <ac:picMkLst>
            <pc:docMk/>
            <pc:sldMk cId="3217352311" sldId="408"/>
            <ac:picMk id="4" creationId="{1FB5B665-A82A-4E06-8FA0-E02EF99036BA}"/>
          </ac:picMkLst>
        </pc:picChg>
      </pc:sldChg>
      <pc:sldChg chg="new del">
        <pc:chgData name="Tuur Muyldermans" userId="f39cb134-77ef-4f9c-93f9-4248898e97b5" providerId="ADAL" clId="{E7A4F1CD-A8C4-4A08-A7B6-7633588C2D87}" dt="2020-09-12T13:39:54.654" v="12265" actId="47"/>
        <pc:sldMkLst>
          <pc:docMk/>
          <pc:sldMk cId="55099901" sldId="409"/>
        </pc:sldMkLst>
      </pc:sldChg>
      <pc:sldChg chg="modSp add mod">
        <pc:chgData name="Tuur Muyldermans" userId="f39cb134-77ef-4f9c-93f9-4248898e97b5" providerId="ADAL" clId="{E7A4F1CD-A8C4-4A08-A7B6-7633588C2D87}" dt="2020-09-14T07:47:43.038" v="15263"/>
        <pc:sldMkLst>
          <pc:docMk/>
          <pc:sldMk cId="749391312" sldId="409"/>
        </pc:sldMkLst>
        <pc:spChg chg="mod">
          <ac:chgData name="Tuur Muyldermans" userId="f39cb134-77ef-4f9c-93f9-4248898e97b5" providerId="ADAL" clId="{E7A4F1CD-A8C4-4A08-A7B6-7633588C2D87}" dt="2020-09-14T07:47:43.038" v="15263"/>
          <ac:spMkLst>
            <pc:docMk/>
            <pc:sldMk cId="749391312" sldId="409"/>
            <ac:spMk id="2" creationId="{2C4B529F-5174-459C-9535-E0F5A624BC74}"/>
          </ac:spMkLst>
        </pc:spChg>
        <pc:spChg chg="mod">
          <ac:chgData name="Tuur Muyldermans" userId="f39cb134-77ef-4f9c-93f9-4248898e97b5" providerId="ADAL" clId="{E7A4F1CD-A8C4-4A08-A7B6-7633588C2D87}" dt="2020-09-14T07:47:43.038" v="15263"/>
          <ac:spMkLst>
            <pc:docMk/>
            <pc:sldMk cId="749391312" sldId="409"/>
            <ac:spMk id="3" creationId="{EB867436-6522-42DD-BEA6-C07D5092F06B}"/>
          </ac:spMkLst>
        </pc:spChg>
        <pc:spChg chg="mod">
          <ac:chgData name="Tuur Muyldermans" userId="f39cb134-77ef-4f9c-93f9-4248898e97b5" providerId="ADAL" clId="{E7A4F1CD-A8C4-4A08-A7B6-7633588C2D87}" dt="2020-09-14T07:47:43.038" v="15263"/>
          <ac:spMkLst>
            <pc:docMk/>
            <pc:sldMk cId="749391312" sldId="409"/>
            <ac:spMk id="4" creationId="{B8002F60-4537-4EBD-800B-315D75AF4DA2}"/>
          </ac:spMkLst>
        </pc:spChg>
      </pc:sldChg>
      <pc:sldChg chg="addSp modSp new mod">
        <pc:chgData name="Tuur Muyldermans" userId="f39cb134-77ef-4f9c-93f9-4248898e97b5" providerId="ADAL" clId="{E7A4F1CD-A8C4-4A08-A7B6-7633588C2D87}" dt="2020-09-14T07:47:43.038" v="15263"/>
        <pc:sldMkLst>
          <pc:docMk/>
          <pc:sldMk cId="2433488285" sldId="410"/>
        </pc:sldMkLst>
        <pc:spChg chg="mod">
          <ac:chgData name="Tuur Muyldermans" userId="f39cb134-77ef-4f9c-93f9-4248898e97b5" providerId="ADAL" clId="{E7A4F1CD-A8C4-4A08-A7B6-7633588C2D87}" dt="2020-09-14T07:47:43.038" v="15263"/>
          <ac:spMkLst>
            <pc:docMk/>
            <pc:sldMk cId="2433488285" sldId="410"/>
            <ac:spMk id="2" creationId="{3560AC61-D821-4B46-8105-702F002618A8}"/>
          </ac:spMkLst>
        </pc:spChg>
        <pc:spChg chg="mod">
          <ac:chgData name="Tuur Muyldermans" userId="f39cb134-77ef-4f9c-93f9-4248898e97b5" providerId="ADAL" clId="{E7A4F1CD-A8C4-4A08-A7B6-7633588C2D87}" dt="2020-09-14T07:47:43.038" v="15263"/>
          <ac:spMkLst>
            <pc:docMk/>
            <pc:sldMk cId="2433488285" sldId="410"/>
            <ac:spMk id="3" creationId="{D4C21903-BB89-40EC-B15F-1EA5B6102048}"/>
          </ac:spMkLst>
        </pc:spChg>
        <pc:spChg chg="mod">
          <ac:chgData name="Tuur Muyldermans" userId="f39cb134-77ef-4f9c-93f9-4248898e97b5" providerId="ADAL" clId="{E7A4F1CD-A8C4-4A08-A7B6-7633588C2D87}" dt="2020-09-14T07:47:43.038" v="15263"/>
          <ac:spMkLst>
            <pc:docMk/>
            <pc:sldMk cId="2433488285" sldId="410"/>
            <ac:spMk id="5" creationId="{406349E1-F341-48E7-9069-28E2B6056BB0}"/>
          </ac:spMkLst>
        </pc:spChg>
        <pc:picChg chg="add mod">
          <ac:chgData name="Tuur Muyldermans" userId="f39cb134-77ef-4f9c-93f9-4248898e97b5" providerId="ADAL" clId="{E7A4F1CD-A8C4-4A08-A7B6-7633588C2D87}" dt="2020-09-14T07:47:43.038" v="15263"/>
          <ac:picMkLst>
            <pc:docMk/>
            <pc:sldMk cId="2433488285" sldId="410"/>
            <ac:picMk id="4" creationId="{3D9AC1B4-D8B3-46FF-8B02-571B6D03AD5B}"/>
          </ac:picMkLst>
        </pc:picChg>
      </pc:sldChg>
      <pc:sldChg chg="addSp delSp modSp add mod modNotes">
        <pc:chgData name="Tuur Muyldermans" userId="f39cb134-77ef-4f9c-93f9-4248898e97b5" providerId="ADAL" clId="{E7A4F1CD-A8C4-4A08-A7B6-7633588C2D87}" dt="2020-09-14T07:55:16.270" v="15421" actId="2711"/>
        <pc:sldMkLst>
          <pc:docMk/>
          <pc:sldMk cId="1648396750" sldId="411"/>
        </pc:sldMkLst>
        <pc:spChg chg="mod">
          <ac:chgData name="Tuur Muyldermans" userId="f39cb134-77ef-4f9c-93f9-4248898e97b5" providerId="ADAL" clId="{E7A4F1CD-A8C4-4A08-A7B6-7633588C2D87}" dt="2020-09-14T07:47:43.038" v="15263"/>
          <ac:spMkLst>
            <pc:docMk/>
            <pc:sldMk cId="1648396750" sldId="411"/>
            <ac:spMk id="2" creationId="{95BC06A3-3980-4BF8-B055-ABEAC4DC5F03}"/>
          </ac:spMkLst>
        </pc:spChg>
        <pc:spChg chg="mod">
          <ac:chgData name="Tuur Muyldermans" userId="f39cb134-77ef-4f9c-93f9-4248898e97b5" providerId="ADAL" clId="{E7A4F1CD-A8C4-4A08-A7B6-7633588C2D87}" dt="2020-09-14T07:47:43.038" v="15263"/>
          <ac:spMkLst>
            <pc:docMk/>
            <pc:sldMk cId="1648396750" sldId="411"/>
            <ac:spMk id="3" creationId="{9FF18407-6960-494C-BFE2-0BAA21770652}"/>
          </ac:spMkLst>
        </pc:spChg>
        <pc:spChg chg="add mod">
          <ac:chgData name="Tuur Muyldermans" userId="f39cb134-77ef-4f9c-93f9-4248898e97b5" providerId="ADAL" clId="{E7A4F1CD-A8C4-4A08-A7B6-7633588C2D87}" dt="2020-09-14T07:47:43.038" v="15263"/>
          <ac:spMkLst>
            <pc:docMk/>
            <pc:sldMk cId="1648396750" sldId="411"/>
            <ac:spMk id="6" creationId="{0C8A1330-1967-4CB7-89C5-9EB98EECDBC1}"/>
          </ac:spMkLst>
        </pc:spChg>
        <pc:spChg chg="mod">
          <ac:chgData name="Tuur Muyldermans" userId="f39cb134-77ef-4f9c-93f9-4248898e97b5" providerId="ADAL" clId="{E7A4F1CD-A8C4-4A08-A7B6-7633588C2D87}" dt="2020-09-14T07:47:43.038" v="15263"/>
          <ac:spMkLst>
            <pc:docMk/>
            <pc:sldMk cId="1648396750" sldId="411"/>
            <ac:spMk id="7" creationId="{B3706EB3-5648-4FF3-A561-811626DFBB93}"/>
          </ac:spMkLst>
        </pc:spChg>
        <pc:graphicFrameChg chg="add mod modGraphic">
          <ac:chgData name="Tuur Muyldermans" userId="f39cb134-77ef-4f9c-93f9-4248898e97b5" providerId="ADAL" clId="{E7A4F1CD-A8C4-4A08-A7B6-7633588C2D87}" dt="2020-09-14T07:55:16.270" v="15421" actId="2711"/>
          <ac:graphicFrameMkLst>
            <pc:docMk/>
            <pc:sldMk cId="1648396750" sldId="411"/>
            <ac:graphicFrameMk id="4" creationId="{DC1517DA-FB11-42CE-A870-A3E3B70E9874}"/>
          </ac:graphicFrameMkLst>
        </pc:graphicFrameChg>
        <pc:picChg chg="del">
          <ac:chgData name="Tuur Muyldermans" userId="f39cb134-77ef-4f9c-93f9-4248898e97b5" providerId="ADAL" clId="{E7A4F1CD-A8C4-4A08-A7B6-7633588C2D87}" dt="2020-09-13T17:59:08.907" v="13544" actId="478"/>
          <ac:picMkLst>
            <pc:docMk/>
            <pc:sldMk cId="1648396750" sldId="411"/>
            <ac:picMk id="5" creationId="{2B9DAFD5-561D-4E4D-BB7B-0A5C0B477BBA}"/>
          </ac:picMkLst>
        </pc:picChg>
      </pc:sldChg>
      <pc:sldChg chg="delSp modSp add mod modNotes modNotesTx">
        <pc:chgData name="Tuur Muyldermans" userId="f39cb134-77ef-4f9c-93f9-4248898e97b5" providerId="ADAL" clId="{E7A4F1CD-A8C4-4A08-A7B6-7633588C2D87}" dt="2020-09-14T07:47:43.038" v="15263"/>
        <pc:sldMkLst>
          <pc:docMk/>
          <pc:sldMk cId="3471023571" sldId="412"/>
        </pc:sldMkLst>
        <pc:spChg chg="mod">
          <ac:chgData name="Tuur Muyldermans" userId="f39cb134-77ef-4f9c-93f9-4248898e97b5" providerId="ADAL" clId="{E7A4F1CD-A8C4-4A08-A7B6-7633588C2D87}" dt="2020-09-14T07:47:43.038" v="15263"/>
          <ac:spMkLst>
            <pc:docMk/>
            <pc:sldMk cId="3471023571" sldId="412"/>
            <ac:spMk id="2" creationId="{1EB366B2-E9A7-4806-81F1-2C859D2161E3}"/>
          </ac:spMkLst>
        </pc:spChg>
        <pc:spChg chg="mod">
          <ac:chgData name="Tuur Muyldermans" userId="f39cb134-77ef-4f9c-93f9-4248898e97b5" providerId="ADAL" clId="{E7A4F1CD-A8C4-4A08-A7B6-7633588C2D87}" dt="2020-09-14T07:47:43.038" v="15263"/>
          <ac:spMkLst>
            <pc:docMk/>
            <pc:sldMk cId="3471023571" sldId="412"/>
            <ac:spMk id="3" creationId="{F561AB6C-6F9F-46FF-B8BB-1317B0529B13}"/>
          </ac:spMkLst>
        </pc:spChg>
        <pc:spChg chg="mod">
          <ac:chgData name="Tuur Muyldermans" userId="f39cb134-77ef-4f9c-93f9-4248898e97b5" providerId="ADAL" clId="{E7A4F1CD-A8C4-4A08-A7B6-7633588C2D87}" dt="2020-09-14T07:47:43.038" v="15263"/>
          <ac:spMkLst>
            <pc:docMk/>
            <pc:sldMk cId="3471023571" sldId="412"/>
            <ac:spMk id="6" creationId="{DDA351CE-AD8B-4421-A73F-073461F2B5D4}"/>
          </ac:spMkLst>
        </pc:spChg>
        <pc:picChg chg="del">
          <ac:chgData name="Tuur Muyldermans" userId="f39cb134-77ef-4f9c-93f9-4248898e97b5" providerId="ADAL" clId="{E7A4F1CD-A8C4-4A08-A7B6-7633588C2D87}" dt="2020-09-13T18:47:43.916" v="13962" actId="478"/>
          <ac:picMkLst>
            <pc:docMk/>
            <pc:sldMk cId="3471023571" sldId="412"/>
            <ac:picMk id="4" creationId="{7E9FF2C4-0553-474B-A585-3C173D21B5E1}"/>
          </ac:picMkLst>
        </pc:picChg>
        <pc:picChg chg="mod">
          <ac:chgData name="Tuur Muyldermans" userId="f39cb134-77ef-4f9c-93f9-4248898e97b5" providerId="ADAL" clId="{E7A4F1CD-A8C4-4A08-A7B6-7633588C2D87}" dt="2020-09-14T07:47:43.038" v="15263"/>
          <ac:picMkLst>
            <pc:docMk/>
            <pc:sldMk cId="3471023571" sldId="412"/>
            <ac:picMk id="5" creationId="{15463E3A-B42F-4E97-A79C-CAE1D4568FEF}"/>
          </ac:picMkLst>
        </pc:picChg>
      </pc:sldChg>
      <pc:sldChg chg="delSp modSp add del mod setBg delDesignElem">
        <pc:chgData name="Tuur Muyldermans" userId="f39cb134-77ef-4f9c-93f9-4248898e97b5" providerId="ADAL" clId="{E7A4F1CD-A8C4-4A08-A7B6-7633588C2D87}" dt="2020-09-13T19:07:06.844" v="14448" actId="47"/>
        <pc:sldMkLst>
          <pc:docMk/>
          <pc:sldMk cId="3125294425" sldId="413"/>
        </pc:sldMkLst>
        <pc:spChg chg="mod">
          <ac:chgData name="Tuur Muyldermans" userId="f39cb134-77ef-4f9c-93f9-4248898e97b5" providerId="ADAL" clId="{E7A4F1CD-A8C4-4A08-A7B6-7633588C2D87}" dt="2020-09-13T19:06:51.087" v="14441" actId="21"/>
          <ac:spMkLst>
            <pc:docMk/>
            <pc:sldMk cId="3125294425" sldId="413"/>
            <ac:spMk id="5" creationId="{59911073-E8B8-477D-BCCB-A2812F4C89F0}"/>
          </ac:spMkLst>
        </pc:spChg>
        <pc:spChg chg="del">
          <ac:chgData name="Tuur Muyldermans" userId="f39cb134-77ef-4f9c-93f9-4248898e97b5" providerId="ADAL" clId="{E7A4F1CD-A8C4-4A08-A7B6-7633588C2D87}" dt="2020-09-13T19:06:10.168" v="14433"/>
          <ac:spMkLst>
            <pc:docMk/>
            <pc:sldMk cId="3125294425" sldId="413"/>
            <ac:spMk id="10" creationId="{5E39A796-BE83-48B1-B33F-35C4A32AAB57}"/>
          </ac:spMkLst>
        </pc:spChg>
        <pc:spChg chg="del">
          <ac:chgData name="Tuur Muyldermans" userId="f39cb134-77ef-4f9c-93f9-4248898e97b5" providerId="ADAL" clId="{E7A4F1CD-A8C4-4A08-A7B6-7633588C2D87}" dt="2020-09-13T19:06:10.168" v="14433"/>
          <ac:spMkLst>
            <pc:docMk/>
            <pc:sldMk cId="3125294425" sldId="413"/>
            <ac:spMk id="12" creationId="{72F84B47-E267-4194-8194-831DB7B5547F}"/>
          </ac:spMkLst>
        </pc:spChg>
        <pc:picChg chg="del mod">
          <ac:chgData name="Tuur Muyldermans" userId="f39cb134-77ef-4f9c-93f9-4248898e97b5" providerId="ADAL" clId="{E7A4F1CD-A8C4-4A08-A7B6-7633588C2D87}" dt="2020-09-13T19:06:58.517" v="14444" actId="21"/>
          <ac:picMkLst>
            <pc:docMk/>
            <pc:sldMk cId="3125294425" sldId="413"/>
            <ac:picMk id="3" creationId="{C3E77670-AA21-46D9-B00F-1C0E718C13BD}"/>
          </ac:picMkLst>
        </pc:picChg>
      </pc:sldChg>
      <pc:sldChg chg="addSp delSp modSp add mod delAnim modNotes">
        <pc:chgData name="Tuur Muyldermans" userId="f39cb134-77ef-4f9c-93f9-4248898e97b5" providerId="ADAL" clId="{E7A4F1CD-A8C4-4A08-A7B6-7633588C2D87}" dt="2020-09-14T07:47:43.038" v="15263"/>
        <pc:sldMkLst>
          <pc:docMk/>
          <pc:sldMk cId="3540670902" sldId="414"/>
        </pc:sldMkLst>
        <pc:spChg chg="mod">
          <ac:chgData name="Tuur Muyldermans" userId="f39cb134-77ef-4f9c-93f9-4248898e97b5" providerId="ADAL" clId="{E7A4F1CD-A8C4-4A08-A7B6-7633588C2D87}" dt="2020-09-14T07:47:43.038" v="15263"/>
          <ac:spMkLst>
            <pc:docMk/>
            <pc:sldMk cId="3540670902" sldId="414"/>
            <ac:spMk id="2" creationId="{B61CA0EF-23A8-4E32-ADEB-96A76958C9EC}"/>
          </ac:spMkLst>
        </pc:spChg>
        <pc:spChg chg="mod">
          <ac:chgData name="Tuur Muyldermans" userId="f39cb134-77ef-4f9c-93f9-4248898e97b5" providerId="ADAL" clId="{E7A4F1CD-A8C4-4A08-A7B6-7633588C2D87}" dt="2020-09-14T07:47:43.038" v="15263"/>
          <ac:spMkLst>
            <pc:docMk/>
            <pc:sldMk cId="3540670902" sldId="414"/>
            <ac:spMk id="3" creationId="{4B5C14AD-788B-42FD-9A6E-72F09F8FBDCF}"/>
          </ac:spMkLst>
        </pc:spChg>
        <pc:spChg chg="mod">
          <ac:chgData name="Tuur Muyldermans" userId="f39cb134-77ef-4f9c-93f9-4248898e97b5" providerId="ADAL" clId="{E7A4F1CD-A8C4-4A08-A7B6-7633588C2D87}" dt="2020-09-14T07:47:43.038" v="15263"/>
          <ac:spMkLst>
            <pc:docMk/>
            <pc:sldMk cId="3540670902" sldId="414"/>
            <ac:spMk id="5" creationId="{7183B80A-8E5D-49A9-8A76-AD8FD99EA1A3}"/>
          </ac:spMkLst>
        </pc:spChg>
        <pc:picChg chg="del">
          <ac:chgData name="Tuur Muyldermans" userId="f39cb134-77ef-4f9c-93f9-4248898e97b5" providerId="ADAL" clId="{E7A4F1CD-A8C4-4A08-A7B6-7633588C2D87}" dt="2020-09-13T19:06:56.193" v="14443" actId="478"/>
          <ac:picMkLst>
            <pc:docMk/>
            <pc:sldMk cId="3540670902" sldId="414"/>
            <ac:picMk id="4" creationId="{E2583A6A-F362-42DD-9452-C67BB143BCAE}"/>
          </ac:picMkLst>
        </pc:picChg>
        <pc:picChg chg="add mod">
          <ac:chgData name="Tuur Muyldermans" userId="f39cb134-77ef-4f9c-93f9-4248898e97b5" providerId="ADAL" clId="{E7A4F1CD-A8C4-4A08-A7B6-7633588C2D87}" dt="2020-09-14T07:47:43.038" v="15263"/>
          <ac:picMkLst>
            <pc:docMk/>
            <pc:sldMk cId="3540670902" sldId="414"/>
            <ac:picMk id="7" creationId="{BCBCA9C6-32DF-4F65-B2E0-14ABA45C1AD4}"/>
          </ac:picMkLst>
        </pc:picChg>
      </pc:sldChg>
      <pc:sldChg chg="addSp delSp modSp add del mod modNotesTx">
        <pc:chgData name="Tuur Muyldermans" userId="f39cb134-77ef-4f9c-93f9-4248898e97b5" providerId="ADAL" clId="{E7A4F1CD-A8C4-4A08-A7B6-7633588C2D87}" dt="2020-09-13T19:14:48.262" v="14569" actId="47"/>
        <pc:sldMkLst>
          <pc:docMk/>
          <pc:sldMk cId="2479883403" sldId="415"/>
        </pc:sldMkLst>
        <pc:spChg chg="mod">
          <ac:chgData name="Tuur Muyldermans" userId="f39cb134-77ef-4f9c-93f9-4248898e97b5" providerId="ADAL" clId="{E7A4F1CD-A8C4-4A08-A7B6-7633588C2D87}" dt="2020-09-13T19:13:38.761" v="14561" actId="21"/>
          <ac:spMkLst>
            <pc:docMk/>
            <pc:sldMk cId="2479883403" sldId="415"/>
            <ac:spMk id="3" creationId="{4B5C14AD-788B-42FD-9A6E-72F09F8FBDCF}"/>
          </ac:spMkLst>
        </pc:spChg>
        <pc:picChg chg="add mod">
          <ac:chgData name="Tuur Muyldermans" userId="f39cb134-77ef-4f9c-93f9-4248898e97b5" providerId="ADAL" clId="{E7A4F1CD-A8C4-4A08-A7B6-7633588C2D87}" dt="2020-09-13T19:07:33.460" v="14457" actId="1076"/>
          <ac:picMkLst>
            <pc:docMk/>
            <pc:sldMk cId="2479883403" sldId="415"/>
            <ac:picMk id="4" creationId="{CF27B68F-9444-4008-A76B-4185A4EDCD12}"/>
          </ac:picMkLst>
        </pc:picChg>
        <pc:picChg chg="del">
          <ac:chgData name="Tuur Muyldermans" userId="f39cb134-77ef-4f9c-93f9-4248898e97b5" providerId="ADAL" clId="{E7A4F1CD-A8C4-4A08-A7B6-7633588C2D87}" dt="2020-09-13T19:07:25.350" v="14453" actId="478"/>
          <ac:picMkLst>
            <pc:docMk/>
            <pc:sldMk cId="2479883403" sldId="415"/>
            <ac:picMk id="7" creationId="{BCBCA9C6-32DF-4F65-B2E0-14ABA45C1AD4}"/>
          </ac:picMkLst>
        </pc:picChg>
      </pc:sldChg>
      <pc:sldChg chg="modSp add mod modShow">
        <pc:chgData name="Tuur Muyldermans" userId="f39cb134-77ef-4f9c-93f9-4248898e97b5" providerId="ADAL" clId="{E7A4F1CD-A8C4-4A08-A7B6-7633588C2D87}" dt="2020-09-14T08:01:48.407" v="15676" actId="729"/>
        <pc:sldMkLst>
          <pc:docMk/>
          <pc:sldMk cId="3343202976" sldId="415"/>
        </pc:sldMkLst>
        <pc:spChg chg="mod">
          <ac:chgData name="Tuur Muyldermans" userId="f39cb134-77ef-4f9c-93f9-4248898e97b5" providerId="ADAL" clId="{E7A4F1CD-A8C4-4A08-A7B6-7633588C2D87}" dt="2020-09-14T07:47:43.038" v="15263"/>
          <ac:spMkLst>
            <pc:docMk/>
            <pc:sldMk cId="3343202976" sldId="415"/>
            <ac:spMk id="2" creationId="{00000000-0000-0000-0000-000000000000}"/>
          </ac:spMkLst>
        </pc:spChg>
        <pc:spChg chg="mod">
          <ac:chgData name="Tuur Muyldermans" userId="f39cb134-77ef-4f9c-93f9-4248898e97b5" providerId="ADAL" clId="{E7A4F1CD-A8C4-4A08-A7B6-7633588C2D87}" dt="2020-09-14T07:47:43.038" v="15263"/>
          <ac:spMkLst>
            <pc:docMk/>
            <pc:sldMk cId="3343202976" sldId="415"/>
            <ac:spMk id="4" creationId="{00000000-0000-0000-0000-000000000000}"/>
          </ac:spMkLst>
        </pc:spChg>
        <pc:picChg chg="mod">
          <ac:chgData name="Tuur Muyldermans" userId="f39cb134-77ef-4f9c-93f9-4248898e97b5" providerId="ADAL" clId="{E7A4F1CD-A8C4-4A08-A7B6-7633588C2D87}" dt="2020-09-14T07:47:43.038" v="15263"/>
          <ac:picMkLst>
            <pc:docMk/>
            <pc:sldMk cId="3343202976" sldId="415"/>
            <ac:picMk id="3" creationId="{00000000-0000-0000-0000-000000000000}"/>
          </ac:picMkLst>
        </pc:picChg>
      </pc:sldChg>
      <pc:sldChg chg="modSp add mod modShow">
        <pc:chgData name="Tuur Muyldermans" userId="f39cb134-77ef-4f9c-93f9-4248898e97b5" providerId="ADAL" clId="{E7A4F1CD-A8C4-4A08-A7B6-7633588C2D87}" dt="2020-09-14T08:01:48.407" v="15676" actId="729"/>
        <pc:sldMkLst>
          <pc:docMk/>
          <pc:sldMk cId="87229760" sldId="416"/>
        </pc:sldMkLst>
        <pc:spChg chg="mod">
          <ac:chgData name="Tuur Muyldermans" userId="f39cb134-77ef-4f9c-93f9-4248898e97b5" providerId="ADAL" clId="{E7A4F1CD-A8C4-4A08-A7B6-7633588C2D87}" dt="2020-09-14T07:47:43.038" v="15263"/>
          <ac:spMkLst>
            <pc:docMk/>
            <pc:sldMk cId="87229760" sldId="416"/>
            <ac:spMk id="2" creationId="{00000000-0000-0000-0000-000000000000}"/>
          </ac:spMkLst>
        </pc:spChg>
        <pc:spChg chg="mod">
          <ac:chgData name="Tuur Muyldermans" userId="f39cb134-77ef-4f9c-93f9-4248898e97b5" providerId="ADAL" clId="{E7A4F1CD-A8C4-4A08-A7B6-7633588C2D87}" dt="2020-09-14T07:47:43.038" v="15263"/>
          <ac:spMkLst>
            <pc:docMk/>
            <pc:sldMk cId="87229760" sldId="416"/>
            <ac:spMk id="3" creationId="{00000000-0000-0000-0000-000000000000}"/>
          </ac:spMkLst>
        </pc:spChg>
      </pc:sldChg>
      <pc:sldChg chg="modSp add mod modShow">
        <pc:chgData name="Tuur Muyldermans" userId="f39cb134-77ef-4f9c-93f9-4248898e97b5" providerId="ADAL" clId="{E7A4F1CD-A8C4-4A08-A7B6-7633588C2D87}" dt="2020-09-14T08:01:48.407" v="15676" actId="729"/>
        <pc:sldMkLst>
          <pc:docMk/>
          <pc:sldMk cId="537586679" sldId="417"/>
        </pc:sldMkLst>
        <pc:spChg chg="mod">
          <ac:chgData name="Tuur Muyldermans" userId="f39cb134-77ef-4f9c-93f9-4248898e97b5" providerId="ADAL" clId="{E7A4F1CD-A8C4-4A08-A7B6-7633588C2D87}" dt="2020-09-14T07:47:43.038" v="15263"/>
          <ac:spMkLst>
            <pc:docMk/>
            <pc:sldMk cId="537586679" sldId="417"/>
            <ac:spMk id="2" creationId="{00000000-0000-0000-0000-000000000000}"/>
          </ac:spMkLst>
        </pc:spChg>
        <pc:spChg chg="mod">
          <ac:chgData name="Tuur Muyldermans" userId="f39cb134-77ef-4f9c-93f9-4248898e97b5" providerId="ADAL" clId="{E7A4F1CD-A8C4-4A08-A7B6-7633588C2D87}" dt="2020-09-14T07:47:43.038" v="15263"/>
          <ac:spMkLst>
            <pc:docMk/>
            <pc:sldMk cId="537586679" sldId="417"/>
            <ac:spMk id="3" creationId="{00000000-0000-0000-0000-000000000000}"/>
          </ac:spMkLst>
        </pc:spChg>
      </pc:sldChg>
      <pc:sldChg chg="modSp add mod modShow">
        <pc:chgData name="Tuur Muyldermans" userId="f39cb134-77ef-4f9c-93f9-4248898e97b5" providerId="ADAL" clId="{E7A4F1CD-A8C4-4A08-A7B6-7633588C2D87}" dt="2020-09-14T08:01:48.407" v="15676" actId="729"/>
        <pc:sldMkLst>
          <pc:docMk/>
          <pc:sldMk cId="410214254" sldId="418"/>
        </pc:sldMkLst>
        <pc:spChg chg="mod">
          <ac:chgData name="Tuur Muyldermans" userId="f39cb134-77ef-4f9c-93f9-4248898e97b5" providerId="ADAL" clId="{E7A4F1CD-A8C4-4A08-A7B6-7633588C2D87}" dt="2020-09-14T07:47:43.038" v="15263"/>
          <ac:spMkLst>
            <pc:docMk/>
            <pc:sldMk cId="410214254" sldId="418"/>
            <ac:spMk id="3" creationId="{00000000-0000-0000-0000-000000000000}"/>
          </ac:spMkLst>
        </pc:spChg>
        <pc:spChg chg="mod">
          <ac:chgData name="Tuur Muyldermans" userId="f39cb134-77ef-4f9c-93f9-4248898e97b5" providerId="ADAL" clId="{E7A4F1CD-A8C4-4A08-A7B6-7633588C2D87}" dt="2020-09-14T07:47:43.038" v="15263"/>
          <ac:spMkLst>
            <pc:docMk/>
            <pc:sldMk cId="410214254" sldId="418"/>
            <ac:spMk id="4" creationId="{00000000-0000-0000-0000-000000000000}"/>
          </ac:spMkLst>
        </pc:spChg>
        <pc:spChg chg="mod">
          <ac:chgData name="Tuur Muyldermans" userId="f39cb134-77ef-4f9c-93f9-4248898e97b5" providerId="ADAL" clId="{E7A4F1CD-A8C4-4A08-A7B6-7633588C2D87}" dt="2020-09-14T07:47:43.038" v="15263"/>
          <ac:spMkLst>
            <pc:docMk/>
            <pc:sldMk cId="410214254" sldId="418"/>
            <ac:spMk id="5" creationId="{00000000-0000-0000-0000-000000000000}"/>
          </ac:spMkLst>
        </pc:spChg>
        <pc:spChg chg="mod">
          <ac:chgData name="Tuur Muyldermans" userId="f39cb134-77ef-4f9c-93f9-4248898e97b5" providerId="ADAL" clId="{E7A4F1CD-A8C4-4A08-A7B6-7633588C2D87}" dt="2020-09-14T07:47:43.038" v="15263"/>
          <ac:spMkLst>
            <pc:docMk/>
            <pc:sldMk cId="410214254" sldId="418"/>
            <ac:spMk id="6" creationId="{00000000-0000-0000-0000-000000000000}"/>
          </ac:spMkLst>
        </pc:spChg>
        <pc:spChg chg="mod">
          <ac:chgData name="Tuur Muyldermans" userId="f39cb134-77ef-4f9c-93f9-4248898e97b5" providerId="ADAL" clId="{E7A4F1CD-A8C4-4A08-A7B6-7633588C2D87}" dt="2020-09-14T07:47:43.038" v="15263"/>
          <ac:spMkLst>
            <pc:docMk/>
            <pc:sldMk cId="410214254" sldId="418"/>
            <ac:spMk id="10" creationId="{00000000-0000-0000-0000-000000000000}"/>
          </ac:spMkLst>
        </pc:spChg>
        <pc:spChg chg="mod">
          <ac:chgData name="Tuur Muyldermans" userId="f39cb134-77ef-4f9c-93f9-4248898e97b5" providerId="ADAL" clId="{E7A4F1CD-A8C4-4A08-A7B6-7633588C2D87}" dt="2020-09-14T07:47:43.038" v="15263"/>
          <ac:spMkLst>
            <pc:docMk/>
            <pc:sldMk cId="410214254" sldId="418"/>
            <ac:spMk id="11" creationId="{00000000-0000-0000-0000-000000000000}"/>
          </ac:spMkLst>
        </pc:spChg>
        <pc:picChg chg="mod">
          <ac:chgData name="Tuur Muyldermans" userId="f39cb134-77ef-4f9c-93f9-4248898e97b5" providerId="ADAL" clId="{E7A4F1CD-A8C4-4A08-A7B6-7633588C2D87}" dt="2020-09-14T07:47:43.038" v="15263"/>
          <ac:picMkLst>
            <pc:docMk/>
            <pc:sldMk cId="410214254" sldId="418"/>
            <ac:picMk id="2" creationId="{00000000-0000-0000-0000-000000000000}"/>
          </ac:picMkLst>
        </pc:picChg>
        <pc:cxnChg chg="mod">
          <ac:chgData name="Tuur Muyldermans" userId="f39cb134-77ef-4f9c-93f9-4248898e97b5" providerId="ADAL" clId="{E7A4F1CD-A8C4-4A08-A7B6-7633588C2D87}" dt="2020-09-14T07:47:43.038" v="15263"/>
          <ac:cxnSpMkLst>
            <pc:docMk/>
            <pc:sldMk cId="410214254" sldId="418"/>
            <ac:cxnSpMk id="7" creationId="{00000000-0000-0000-0000-000000000000}"/>
          </ac:cxnSpMkLst>
        </pc:cxnChg>
        <pc:cxnChg chg="mod">
          <ac:chgData name="Tuur Muyldermans" userId="f39cb134-77ef-4f9c-93f9-4248898e97b5" providerId="ADAL" clId="{E7A4F1CD-A8C4-4A08-A7B6-7633588C2D87}" dt="2020-09-14T07:47:43.038" v="15263"/>
          <ac:cxnSpMkLst>
            <pc:docMk/>
            <pc:sldMk cId="410214254" sldId="418"/>
            <ac:cxnSpMk id="8" creationId="{00000000-0000-0000-0000-000000000000}"/>
          </ac:cxnSpMkLst>
        </pc:cxnChg>
        <pc:cxnChg chg="mod">
          <ac:chgData name="Tuur Muyldermans" userId="f39cb134-77ef-4f9c-93f9-4248898e97b5" providerId="ADAL" clId="{E7A4F1CD-A8C4-4A08-A7B6-7633588C2D87}" dt="2020-09-14T07:47:43.038" v="15263"/>
          <ac:cxnSpMkLst>
            <pc:docMk/>
            <pc:sldMk cId="410214254" sldId="418"/>
            <ac:cxnSpMk id="9" creationId="{00000000-0000-0000-0000-000000000000}"/>
          </ac:cxnSpMkLst>
        </pc:cxnChg>
      </pc:sldChg>
      <pc:sldChg chg="modSp add mod modShow">
        <pc:chgData name="Tuur Muyldermans" userId="f39cb134-77ef-4f9c-93f9-4248898e97b5" providerId="ADAL" clId="{E7A4F1CD-A8C4-4A08-A7B6-7633588C2D87}" dt="2020-09-14T08:01:48.407" v="15676" actId="729"/>
        <pc:sldMkLst>
          <pc:docMk/>
          <pc:sldMk cId="979389477" sldId="419"/>
        </pc:sldMkLst>
        <pc:spChg chg="mod">
          <ac:chgData name="Tuur Muyldermans" userId="f39cb134-77ef-4f9c-93f9-4248898e97b5" providerId="ADAL" clId="{E7A4F1CD-A8C4-4A08-A7B6-7633588C2D87}" dt="2020-09-14T07:47:43.038" v="15263"/>
          <ac:spMkLst>
            <pc:docMk/>
            <pc:sldMk cId="979389477" sldId="419"/>
            <ac:spMk id="2" creationId="{00000000-0000-0000-0000-000000000000}"/>
          </ac:spMkLst>
        </pc:spChg>
        <pc:spChg chg="mod">
          <ac:chgData name="Tuur Muyldermans" userId="f39cb134-77ef-4f9c-93f9-4248898e97b5" providerId="ADAL" clId="{E7A4F1CD-A8C4-4A08-A7B6-7633588C2D87}" dt="2020-09-14T07:47:43.038" v="15263"/>
          <ac:spMkLst>
            <pc:docMk/>
            <pc:sldMk cId="979389477" sldId="419"/>
            <ac:spMk id="3" creationId="{00000000-0000-0000-0000-000000000000}"/>
          </ac:spMkLst>
        </pc:spChg>
      </pc:sldChg>
      <pc:sldChg chg="add del">
        <pc:chgData name="Tuur Muyldermans" userId="f39cb134-77ef-4f9c-93f9-4248898e97b5" providerId="ADAL" clId="{E7A4F1CD-A8C4-4A08-A7B6-7633588C2D87}" dt="2020-09-14T07:38:43.499" v="15235" actId="47"/>
        <pc:sldMkLst>
          <pc:docMk/>
          <pc:sldMk cId="1996379765" sldId="420"/>
        </pc:sldMkLst>
      </pc:sldChg>
      <pc:sldChg chg="addSp delSp modSp new del mod">
        <pc:chgData name="Tuur Muyldermans" userId="f39cb134-77ef-4f9c-93f9-4248898e97b5" providerId="ADAL" clId="{E7A4F1CD-A8C4-4A08-A7B6-7633588C2D87}" dt="2020-09-14T07:50:13.597" v="15267" actId="47"/>
        <pc:sldMkLst>
          <pc:docMk/>
          <pc:sldMk cId="3408998127" sldId="420"/>
        </pc:sldMkLst>
        <pc:spChg chg="mod">
          <ac:chgData name="Tuur Muyldermans" userId="f39cb134-77ef-4f9c-93f9-4248898e97b5" providerId="ADAL" clId="{E7A4F1CD-A8C4-4A08-A7B6-7633588C2D87}" dt="2020-09-14T07:47:43.038" v="15263"/>
          <ac:spMkLst>
            <pc:docMk/>
            <pc:sldMk cId="3408998127" sldId="420"/>
            <ac:spMk id="2" creationId="{B3707187-23D7-4BB5-989B-A8FD23542A3D}"/>
          </ac:spMkLst>
        </pc:spChg>
        <pc:spChg chg="mod">
          <ac:chgData name="Tuur Muyldermans" userId="f39cb134-77ef-4f9c-93f9-4248898e97b5" providerId="ADAL" clId="{E7A4F1CD-A8C4-4A08-A7B6-7633588C2D87}" dt="2020-09-14T07:47:43.038" v="15263"/>
          <ac:spMkLst>
            <pc:docMk/>
            <pc:sldMk cId="3408998127" sldId="420"/>
            <ac:spMk id="3" creationId="{2139F037-CD77-4CD1-9071-12FA88C61E4B}"/>
          </ac:spMkLst>
        </pc:spChg>
        <pc:spChg chg="mod">
          <ac:chgData name="Tuur Muyldermans" userId="f39cb134-77ef-4f9c-93f9-4248898e97b5" providerId="ADAL" clId="{E7A4F1CD-A8C4-4A08-A7B6-7633588C2D87}" dt="2020-09-14T07:47:43.038" v="15263"/>
          <ac:spMkLst>
            <pc:docMk/>
            <pc:sldMk cId="3408998127" sldId="420"/>
            <ac:spMk id="4" creationId="{6EC237AF-EF0E-4B9F-8AF0-37F1CA9A792B}"/>
          </ac:spMkLst>
        </pc:spChg>
        <pc:picChg chg="add del mod">
          <ac:chgData name="Tuur Muyldermans" userId="f39cb134-77ef-4f9c-93f9-4248898e97b5" providerId="ADAL" clId="{E7A4F1CD-A8C4-4A08-A7B6-7633588C2D87}" dt="2020-09-14T07:43:03.013" v="15244" actId="478"/>
          <ac:picMkLst>
            <pc:docMk/>
            <pc:sldMk cId="3408998127" sldId="420"/>
            <ac:picMk id="6" creationId="{F7EA065C-7E25-420C-8623-9BE50AB1CC6F}"/>
          </ac:picMkLst>
        </pc:picChg>
      </pc:sldChg>
      <pc:sldChg chg="add del">
        <pc:chgData name="Tuur Muyldermans" userId="f39cb134-77ef-4f9c-93f9-4248898e97b5" providerId="ADAL" clId="{E7A4F1CD-A8C4-4A08-A7B6-7633588C2D87}" dt="2020-09-14T07:29:47.206" v="15203" actId="47"/>
        <pc:sldMkLst>
          <pc:docMk/>
          <pc:sldMk cId="1678890141" sldId="421"/>
        </pc:sldMkLst>
      </pc:sldChg>
      <pc:sldChg chg="modSp add del">
        <pc:chgData name="Tuur Muyldermans" userId="f39cb134-77ef-4f9c-93f9-4248898e97b5" providerId="ADAL" clId="{E7A4F1CD-A8C4-4A08-A7B6-7633588C2D87}" dt="2020-09-14T07:49:53.523" v="15265" actId="47"/>
        <pc:sldMkLst>
          <pc:docMk/>
          <pc:sldMk cId="0" sldId="625"/>
        </pc:sldMkLst>
        <pc:spChg chg="mod">
          <ac:chgData name="Tuur Muyldermans" userId="f39cb134-77ef-4f9c-93f9-4248898e97b5" providerId="ADAL" clId="{E7A4F1CD-A8C4-4A08-A7B6-7633588C2D87}" dt="2020-09-14T07:47:43.038" v="15263"/>
          <ac:spMkLst>
            <pc:docMk/>
            <pc:sldMk cId="0" sldId="625"/>
            <ac:spMk id="27650" creationId="{D0105014-B9CF-4746-AD90-A0F07D2EAD93}"/>
          </ac:spMkLst>
        </pc:spChg>
        <pc:spChg chg="mod">
          <ac:chgData name="Tuur Muyldermans" userId="f39cb134-77ef-4f9c-93f9-4248898e97b5" providerId="ADAL" clId="{E7A4F1CD-A8C4-4A08-A7B6-7633588C2D87}" dt="2020-09-14T07:47:43.038" v="15263"/>
          <ac:spMkLst>
            <pc:docMk/>
            <pc:sldMk cId="0" sldId="625"/>
            <ac:spMk id="27651" creationId="{BA40E14E-E04D-465C-A4E5-FAB30AC327DF}"/>
          </ac:spMkLst>
        </pc:spChg>
        <pc:spChg chg="mod">
          <ac:chgData name="Tuur Muyldermans" userId="f39cb134-77ef-4f9c-93f9-4248898e97b5" providerId="ADAL" clId="{E7A4F1CD-A8C4-4A08-A7B6-7633588C2D87}" dt="2020-09-14T07:47:43.038" v="15263"/>
          <ac:spMkLst>
            <pc:docMk/>
            <pc:sldMk cId="0" sldId="625"/>
            <ac:spMk id="27653" creationId="{74FE36C2-4440-4DD8-85BA-63ADED3F42E3}"/>
          </ac:spMkLst>
        </pc:spChg>
        <pc:spChg chg="mod">
          <ac:chgData name="Tuur Muyldermans" userId="f39cb134-77ef-4f9c-93f9-4248898e97b5" providerId="ADAL" clId="{E7A4F1CD-A8C4-4A08-A7B6-7633588C2D87}" dt="2020-09-14T07:47:43.038" v="15263"/>
          <ac:spMkLst>
            <pc:docMk/>
            <pc:sldMk cId="0" sldId="625"/>
            <ac:spMk id="27654" creationId="{ED6A19B3-B555-49C3-9AB3-F2D9EB58573F}"/>
          </ac:spMkLst>
        </pc:spChg>
        <pc:picChg chg="mod">
          <ac:chgData name="Tuur Muyldermans" userId="f39cb134-77ef-4f9c-93f9-4248898e97b5" providerId="ADAL" clId="{E7A4F1CD-A8C4-4A08-A7B6-7633588C2D87}" dt="2020-09-14T07:47:43.038" v="15263"/>
          <ac:picMkLst>
            <pc:docMk/>
            <pc:sldMk cId="0" sldId="625"/>
            <ac:picMk id="2" creationId="{A56F290E-C854-409A-801B-5E8BE784B037}"/>
          </ac:picMkLst>
        </pc:picChg>
        <pc:picChg chg="mod">
          <ac:chgData name="Tuur Muyldermans" userId="f39cb134-77ef-4f9c-93f9-4248898e97b5" providerId="ADAL" clId="{E7A4F1CD-A8C4-4A08-A7B6-7633588C2D87}" dt="2020-09-14T07:47:43.038" v="15263"/>
          <ac:picMkLst>
            <pc:docMk/>
            <pc:sldMk cId="0" sldId="625"/>
            <ac:picMk id="3" creationId="{8C6C2D2C-D182-4668-82E3-3FA79B14F576}"/>
          </ac:picMkLst>
        </pc:picChg>
        <pc:picChg chg="mod">
          <ac:chgData name="Tuur Muyldermans" userId="f39cb134-77ef-4f9c-93f9-4248898e97b5" providerId="ADAL" clId="{E7A4F1CD-A8C4-4A08-A7B6-7633588C2D87}" dt="2020-09-14T07:47:43.038" v="15263"/>
          <ac:picMkLst>
            <pc:docMk/>
            <pc:sldMk cId="0" sldId="625"/>
            <ac:picMk id="27652" creationId="{408FEB39-77D5-4FB0-AAD4-4AB0FEDFA985}"/>
          </ac:picMkLst>
        </pc:picChg>
      </pc:sldChg>
      <pc:sldChg chg="del">
        <pc:chgData name="Tuur Muyldermans" userId="f39cb134-77ef-4f9c-93f9-4248898e97b5" providerId="ADAL" clId="{E7A4F1CD-A8C4-4A08-A7B6-7633588C2D87}" dt="2020-09-14T07:54:20.415" v="15419" actId="47"/>
        <pc:sldMkLst>
          <pc:docMk/>
          <pc:sldMk cId="210178730" sldId="626"/>
        </pc:sldMkLst>
      </pc:sldChg>
      <pc:sldChg chg="modSp new del">
        <pc:chgData name="Tuur Muyldermans" userId="f39cb134-77ef-4f9c-93f9-4248898e97b5" providerId="ADAL" clId="{E7A4F1CD-A8C4-4A08-A7B6-7633588C2D87}" dt="2020-09-14T07:50:51.086" v="15272" actId="47"/>
        <pc:sldMkLst>
          <pc:docMk/>
          <pc:sldMk cId="193473386" sldId="627"/>
        </pc:sldMkLst>
        <pc:spChg chg="mod">
          <ac:chgData name="Tuur Muyldermans" userId="f39cb134-77ef-4f9c-93f9-4248898e97b5" providerId="ADAL" clId="{E7A4F1CD-A8C4-4A08-A7B6-7633588C2D87}" dt="2020-09-14T07:50:39.309" v="15270"/>
          <ac:spMkLst>
            <pc:docMk/>
            <pc:sldMk cId="193473386" sldId="627"/>
            <ac:spMk id="2" creationId="{A1CFAB73-FFF3-4D3E-A79C-15B211C322B3}"/>
          </ac:spMkLst>
        </pc:spChg>
        <pc:spChg chg="mod">
          <ac:chgData name="Tuur Muyldermans" userId="f39cb134-77ef-4f9c-93f9-4248898e97b5" providerId="ADAL" clId="{E7A4F1CD-A8C4-4A08-A7B6-7633588C2D87}" dt="2020-09-14T07:50:39.309" v="15270"/>
          <ac:spMkLst>
            <pc:docMk/>
            <pc:sldMk cId="193473386" sldId="627"/>
            <ac:spMk id="3" creationId="{5E7AE8A6-3F41-4038-9EDF-B974BB3E1F36}"/>
          </ac:spMkLst>
        </pc:spChg>
        <pc:spChg chg="mod">
          <ac:chgData name="Tuur Muyldermans" userId="f39cb134-77ef-4f9c-93f9-4248898e97b5" providerId="ADAL" clId="{E7A4F1CD-A8C4-4A08-A7B6-7633588C2D87}" dt="2020-09-14T07:50:39.309" v="15270"/>
          <ac:spMkLst>
            <pc:docMk/>
            <pc:sldMk cId="193473386" sldId="627"/>
            <ac:spMk id="4" creationId="{333F8FA1-9C76-48E2-A474-5FAE5C176A70}"/>
          </ac:spMkLst>
        </pc:spChg>
      </pc:sldChg>
      <pc:sldChg chg="modSp add del">
        <pc:chgData name="Tuur Muyldermans" userId="f39cb134-77ef-4f9c-93f9-4248898e97b5" providerId="ADAL" clId="{E7A4F1CD-A8C4-4A08-A7B6-7633588C2D87}" dt="2020-09-14T07:50:14.165" v="15268" actId="47"/>
        <pc:sldMkLst>
          <pc:docMk/>
          <pc:sldMk cId="548099656" sldId="627"/>
        </pc:sldMkLst>
        <pc:spChg chg="mod">
          <ac:chgData name="Tuur Muyldermans" userId="f39cb134-77ef-4f9c-93f9-4248898e97b5" providerId="ADAL" clId="{E7A4F1CD-A8C4-4A08-A7B6-7633588C2D87}" dt="2020-09-14T07:47:43.038" v="15263"/>
          <ac:spMkLst>
            <pc:docMk/>
            <pc:sldMk cId="548099656" sldId="627"/>
            <ac:spMk id="27650" creationId="{D0105014-B9CF-4746-AD90-A0F07D2EAD93}"/>
          </ac:spMkLst>
        </pc:spChg>
        <pc:spChg chg="mod">
          <ac:chgData name="Tuur Muyldermans" userId="f39cb134-77ef-4f9c-93f9-4248898e97b5" providerId="ADAL" clId="{E7A4F1CD-A8C4-4A08-A7B6-7633588C2D87}" dt="2020-09-14T07:47:43.038" v="15263"/>
          <ac:spMkLst>
            <pc:docMk/>
            <pc:sldMk cId="548099656" sldId="627"/>
            <ac:spMk id="27651" creationId="{BA40E14E-E04D-465C-A4E5-FAB30AC327DF}"/>
          </ac:spMkLst>
        </pc:spChg>
        <pc:spChg chg="mod">
          <ac:chgData name="Tuur Muyldermans" userId="f39cb134-77ef-4f9c-93f9-4248898e97b5" providerId="ADAL" clId="{E7A4F1CD-A8C4-4A08-A7B6-7633588C2D87}" dt="2020-09-14T07:47:43.038" v="15263"/>
          <ac:spMkLst>
            <pc:docMk/>
            <pc:sldMk cId="548099656" sldId="627"/>
            <ac:spMk id="27653" creationId="{74FE36C2-4440-4DD8-85BA-63ADED3F42E3}"/>
          </ac:spMkLst>
        </pc:spChg>
        <pc:spChg chg="mod">
          <ac:chgData name="Tuur Muyldermans" userId="f39cb134-77ef-4f9c-93f9-4248898e97b5" providerId="ADAL" clId="{E7A4F1CD-A8C4-4A08-A7B6-7633588C2D87}" dt="2020-09-14T07:47:43.038" v="15263"/>
          <ac:spMkLst>
            <pc:docMk/>
            <pc:sldMk cId="548099656" sldId="627"/>
            <ac:spMk id="27654" creationId="{ED6A19B3-B555-49C3-9AB3-F2D9EB58573F}"/>
          </ac:spMkLst>
        </pc:spChg>
        <pc:picChg chg="mod">
          <ac:chgData name="Tuur Muyldermans" userId="f39cb134-77ef-4f9c-93f9-4248898e97b5" providerId="ADAL" clId="{E7A4F1CD-A8C4-4A08-A7B6-7633588C2D87}" dt="2020-09-14T07:47:43.038" v="15263"/>
          <ac:picMkLst>
            <pc:docMk/>
            <pc:sldMk cId="548099656" sldId="627"/>
            <ac:picMk id="2" creationId="{A56F290E-C854-409A-801B-5E8BE784B037}"/>
          </ac:picMkLst>
        </pc:picChg>
        <pc:picChg chg="mod">
          <ac:chgData name="Tuur Muyldermans" userId="f39cb134-77ef-4f9c-93f9-4248898e97b5" providerId="ADAL" clId="{E7A4F1CD-A8C4-4A08-A7B6-7633588C2D87}" dt="2020-09-14T07:47:43.038" v="15263"/>
          <ac:picMkLst>
            <pc:docMk/>
            <pc:sldMk cId="548099656" sldId="627"/>
            <ac:picMk id="3" creationId="{8C6C2D2C-D182-4668-82E3-3FA79B14F576}"/>
          </ac:picMkLst>
        </pc:picChg>
        <pc:picChg chg="mod">
          <ac:chgData name="Tuur Muyldermans" userId="f39cb134-77ef-4f9c-93f9-4248898e97b5" providerId="ADAL" clId="{E7A4F1CD-A8C4-4A08-A7B6-7633588C2D87}" dt="2020-09-14T07:47:43.038" v="15263"/>
          <ac:picMkLst>
            <pc:docMk/>
            <pc:sldMk cId="548099656" sldId="627"/>
            <ac:picMk id="27652" creationId="{408FEB39-77D5-4FB0-AAD4-4AB0FEDFA985}"/>
          </ac:picMkLst>
        </pc:picChg>
      </pc:sldChg>
      <pc:sldChg chg="modSp new mod">
        <pc:chgData name="Tuur Muyldermans" userId="f39cb134-77ef-4f9c-93f9-4248898e97b5" providerId="ADAL" clId="{E7A4F1CD-A8C4-4A08-A7B6-7633588C2D87}" dt="2020-09-14T07:53:58.273" v="15418" actId="20577"/>
        <pc:sldMkLst>
          <pc:docMk/>
          <pc:sldMk cId="4096095449" sldId="628"/>
        </pc:sldMkLst>
        <pc:spChg chg="mod">
          <ac:chgData name="Tuur Muyldermans" userId="f39cb134-77ef-4f9c-93f9-4248898e97b5" providerId="ADAL" clId="{E7A4F1CD-A8C4-4A08-A7B6-7633588C2D87}" dt="2020-09-14T07:50:55.550" v="15285" actId="20577"/>
          <ac:spMkLst>
            <pc:docMk/>
            <pc:sldMk cId="4096095449" sldId="628"/>
            <ac:spMk id="2" creationId="{E483D870-D775-46E3-90F6-3E73783A9A22}"/>
          </ac:spMkLst>
        </pc:spChg>
        <pc:spChg chg="mod">
          <ac:chgData name="Tuur Muyldermans" userId="f39cb134-77ef-4f9c-93f9-4248898e97b5" providerId="ADAL" clId="{E7A4F1CD-A8C4-4A08-A7B6-7633588C2D87}" dt="2020-09-14T07:53:58.273" v="15418" actId="20577"/>
          <ac:spMkLst>
            <pc:docMk/>
            <pc:sldMk cId="4096095449" sldId="628"/>
            <ac:spMk id="3" creationId="{C779A42F-6025-4708-B56D-ABDBACA6158E}"/>
          </ac:spMkLst>
        </pc:spChg>
      </pc:sldChg>
      <pc:sldChg chg="modSp add del">
        <pc:chgData name="Tuur Muyldermans" userId="f39cb134-77ef-4f9c-93f9-4248898e97b5" providerId="ADAL" clId="{E7A4F1CD-A8C4-4A08-A7B6-7633588C2D87}" dt="2020-09-14T07:49:52.591" v="15264" actId="47"/>
        <pc:sldMkLst>
          <pc:docMk/>
          <pc:sldMk cId="4096095449" sldId="628"/>
        </pc:sldMkLst>
        <pc:spChg chg="mod">
          <ac:chgData name="Tuur Muyldermans" userId="f39cb134-77ef-4f9c-93f9-4248898e97b5" providerId="ADAL" clId="{E7A4F1CD-A8C4-4A08-A7B6-7633588C2D87}" dt="2020-09-14T07:47:43.038" v="15263"/>
          <ac:spMkLst>
            <pc:docMk/>
            <pc:sldMk cId="4096095449" sldId="628"/>
            <ac:spMk id="27650" creationId="{D0105014-B9CF-4746-AD90-A0F07D2EAD93}"/>
          </ac:spMkLst>
        </pc:spChg>
        <pc:spChg chg="mod">
          <ac:chgData name="Tuur Muyldermans" userId="f39cb134-77ef-4f9c-93f9-4248898e97b5" providerId="ADAL" clId="{E7A4F1CD-A8C4-4A08-A7B6-7633588C2D87}" dt="2020-09-14T07:47:43.038" v="15263"/>
          <ac:spMkLst>
            <pc:docMk/>
            <pc:sldMk cId="4096095449" sldId="628"/>
            <ac:spMk id="27651" creationId="{BA40E14E-E04D-465C-A4E5-FAB30AC327DF}"/>
          </ac:spMkLst>
        </pc:spChg>
        <pc:spChg chg="mod">
          <ac:chgData name="Tuur Muyldermans" userId="f39cb134-77ef-4f9c-93f9-4248898e97b5" providerId="ADAL" clId="{E7A4F1CD-A8C4-4A08-A7B6-7633588C2D87}" dt="2020-09-14T07:47:43.038" v="15263"/>
          <ac:spMkLst>
            <pc:docMk/>
            <pc:sldMk cId="4096095449" sldId="628"/>
            <ac:spMk id="27653" creationId="{74FE36C2-4440-4DD8-85BA-63ADED3F42E3}"/>
          </ac:spMkLst>
        </pc:spChg>
        <pc:spChg chg="mod">
          <ac:chgData name="Tuur Muyldermans" userId="f39cb134-77ef-4f9c-93f9-4248898e97b5" providerId="ADAL" clId="{E7A4F1CD-A8C4-4A08-A7B6-7633588C2D87}" dt="2020-09-14T07:47:43.038" v="15263"/>
          <ac:spMkLst>
            <pc:docMk/>
            <pc:sldMk cId="4096095449" sldId="628"/>
            <ac:spMk id="27654" creationId="{ED6A19B3-B555-49C3-9AB3-F2D9EB58573F}"/>
          </ac:spMkLst>
        </pc:spChg>
        <pc:picChg chg="mod">
          <ac:chgData name="Tuur Muyldermans" userId="f39cb134-77ef-4f9c-93f9-4248898e97b5" providerId="ADAL" clId="{E7A4F1CD-A8C4-4A08-A7B6-7633588C2D87}" dt="2020-09-14T07:47:43.038" v="15263"/>
          <ac:picMkLst>
            <pc:docMk/>
            <pc:sldMk cId="4096095449" sldId="628"/>
            <ac:picMk id="2" creationId="{A56F290E-C854-409A-801B-5E8BE784B037}"/>
          </ac:picMkLst>
        </pc:picChg>
        <pc:picChg chg="mod">
          <ac:chgData name="Tuur Muyldermans" userId="f39cb134-77ef-4f9c-93f9-4248898e97b5" providerId="ADAL" clId="{E7A4F1CD-A8C4-4A08-A7B6-7633588C2D87}" dt="2020-09-14T07:47:43.038" v="15263"/>
          <ac:picMkLst>
            <pc:docMk/>
            <pc:sldMk cId="4096095449" sldId="628"/>
            <ac:picMk id="3" creationId="{8C6C2D2C-D182-4668-82E3-3FA79B14F576}"/>
          </ac:picMkLst>
        </pc:picChg>
        <pc:picChg chg="mod">
          <ac:chgData name="Tuur Muyldermans" userId="f39cb134-77ef-4f9c-93f9-4248898e97b5" providerId="ADAL" clId="{E7A4F1CD-A8C4-4A08-A7B6-7633588C2D87}" dt="2020-09-14T07:47:43.038" v="15263"/>
          <ac:picMkLst>
            <pc:docMk/>
            <pc:sldMk cId="4096095449" sldId="628"/>
            <ac:picMk id="27652" creationId="{408FEB39-77D5-4FB0-AAD4-4AB0FEDFA985}"/>
          </ac:picMkLst>
        </pc:picChg>
      </pc:sldChg>
      <pc:sldChg chg="add del">
        <pc:chgData name="Tuur Muyldermans" userId="f39cb134-77ef-4f9c-93f9-4248898e97b5" providerId="ADAL" clId="{E7A4F1CD-A8C4-4A08-A7B6-7633588C2D87}" dt="2020-09-14T07:47:40.349" v="15261"/>
        <pc:sldMkLst>
          <pc:docMk/>
          <pc:sldMk cId="3830689887" sldId="629"/>
        </pc:sldMkLst>
      </pc:sldChg>
      <pc:sldMasterChg chg="modSp addSldLayout delSldLayout modSldLayout">
        <pc:chgData name="Tuur Muyldermans" userId="f39cb134-77ef-4f9c-93f9-4248898e97b5" providerId="ADAL" clId="{E7A4F1CD-A8C4-4A08-A7B6-7633588C2D87}" dt="2020-09-14T07:47:43.038" v="15263"/>
        <pc:sldMasterMkLst>
          <pc:docMk/>
          <pc:sldMasterMk cId="334248149" sldId="2147483648"/>
        </pc:sldMasterMkLst>
        <pc:spChg chg="mod">
          <ac:chgData name="Tuur Muyldermans" userId="f39cb134-77ef-4f9c-93f9-4248898e97b5" providerId="ADAL" clId="{E7A4F1CD-A8C4-4A08-A7B6-7633588C2D87}" dt="2020-09-14T07:47:43.038" v="15263"/>
          <ac:spMkLst>
            <pc:docMk/>
            <pc:sldMasterMk cId="334248149" sldId="2147483648"/>
            <ac:spMk id="2" creationId="{B1C86776-49BF-43F9-9C7C-9E90102E71E6}"/>
          </ac:spMkLst>
        </pc:spChg>
        <pc:spChg chg="mod">
          <ac:chgData name="Tuur Muyldermans" userId="f39cb134-77ef-4f9c-93f9-4248898e97b5" providerId="ADAL" clId="{E7A4F1CD-A8C4-4A08-A7B6-7633588C2D87}" dt="2020-09-14T07:47:43.038" v="15263"/>
          <ac:spMkLst>
            <pc:docMk/>
            <pc:sldMasterMk cId="334248149" sldId="2147483648"/>
            <ac:spMk id="3" creationId="{09A58502-1728-473A-96A0-CCE45C6AB91A}"/>
          </ac:spMkLst>
        </pc:spChg>
        <pc:spChg chg="mod">
          <ac:chgData name="Tuur Muyldermans" userId="f39cb134-77ef-4f9c-93f9-4248898e97b5" providerId="ADAL" clId="{E7A4F1CD-A8C4-4A08-A7B6-7633588C2D87}" dt="2020-09-14T07:47:43.038" v="15263"/>
          <ac:spMkLst>
            <pc:docMk/>
            <pc:sldMasterMk cId="334248149" sldId="2147483648"/>
            <ac:spMk id="4" creationId="{41DA7B6B-4AC5-495D-A241-8303B363E382}"/>
          </ac:spMkLst>
        </pc:spChg>
        <pc:spChg chg="mod">
          <ac:chgData name="Tuur Muyldermans" userId="f39cb134-77ef-4f9c-93f9-4248898e97b5" providerId="ADAL" clId="{E7A4F1CD-A8C4-4A08-A7B6-7633588C2D87}" dt="2020-09-14T07:47:43.038" v="15263"/>
          <ac:spMkLst>
            <pc:docMk/>
            <pc:sldMasterMk cId="334248149" sldId="2147483648"/>
            <ac:spMk id="5" creationId="{5B42BFB8-A904-4023-ABCB-522140CE2750}"/>
          </ac:spMkLst>
        </pc:spChg>
        <pc:spChg chg="mod">
          <ac:chgData name="Tuur Muyldermans" userId="f39cb134-77ef-4f9c-93f9-4248898e97b5" providerId="ADAL" clId="{E7A4F1CD-A8C4-4A08-A7B6-7633588C2D87}" dt="2020-09-14T07:47:43.038" v="15263"/>
          <ac:spMkLst>
            <pc:docMk/>
            <pc:sldMasterMk cId="334248149" sldId="2147483648"/>
            <ac:spMk id="6" creationId="{BB30976A-C3C9-4677-B20E-103167C85E03}"/>
          </ac:spMkLst>
        </pc:spChg>
        <pc:sldLayoutChg chg="modSp">
          <pc:chgData name="Tuur Muyldermans" userId="f39cb134-77ef-4f9c-93f9-4248898e97b5" providerId="ADAL" clId="{E7A4F1CD-A8C4-4A08-A7B6-7633588C2D87}" dt="2020-09-14T07:47:43.038" v="15263"/>
          <pc:sldLayoutMkLst>
            <pc:docMk/>
            <pc:sldMasterMk cId="334248149" sldId="2147483648"/>
            <pc:sldLayoutMk cId="3533455190" sldId="2147483649"/>
          </pc:sldLayoutMkLst>
          <pc:spChg chg="mod">
            <ac:chgData name="Tuur Muyldermans" userId="f39cb134-77ef-4f9c-93f9-4248898e97b5" providerId="ADAL" clId="{E7A4F1CD-A8C4-4A08-A7B6-7633588C2D87}" dt="2020-09-14T07:47:43.038" v="15263"/>
            <ac:spMkLst>
              <pc:docMk/>
              <pc:sldMasterMk cId="334248149" sldId="2147483648"/>
              <pc:sldLayoutMk cId="3533455190" sldId="2147483649"/>
              <ac:spMk id="2" creationId="{CE896DA2-B059-486D-A7F2-076FC45F1FF2}"/>
            </ac:spMkLst>
          </pc:spChg>
          <pc:spChg chg="mod">
            <ac:chgData name="Tuur Muyldermans" userId="f39cb134-77ef-4f9c-93f9-4248898e97b5" providerId="ADAL" clId="{E7A4F1CD-A8C4-4A08-A7B6-7633588C2D87}" dt="2020-09-14T07:47:43.038" v="15263"/>
            <ac:spMkLst>
              <pc:docMk/>
              <pc:sldMasterMk cId="334248149" sldId="2147483648"/>
              <pc:sldLayoutMk cId="3533455190" sldId="2147483649"/>
              <ac:spMk id="3" creationId="{60D29023-B892-4285-AB4D-C1E8CE24E61A}"/>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1282794050" sldId="2147483651"/>
          </pc:sldLayoutMkLst>
          <pc:spChg chg="mod">
            <ac:chgData name="Tuur Muyldermans" userId="f39cb134-77ef-4f9c-93f9-4248898e97b5" providerId="ADAL" clId="{E7A4F1CD-A8C4-4A08-A7B6-7633588C2D87}" dt="2020-09-14T07:47:43.038" v="15263"/>
            <ac:spMkLst>
              <pc:docMk/>
              <pc:sldMasterMk cId="334248149" sldId="2147483648"/>
              <pc:sldLayoutMk cId="1282794050" sldId="2147483651"/>
              <ac:spMk id="2" creationId="{20DF3FF5-22E1-4BE6-A224-544EB352EB40}"/>
            </ac:spMkLst>
          </pc:spChg>
          <pc:spChg chg="mod">
            <ac:chgData name="Tuur Muyldermans" userId="f39cb134-77ef-4f9c-93f9-4248898e97b5" providerId="ADAL" clId="{E7A4F1CD-A8C4-4A08-A7B6-7633588C2D87}" dt="2020-09-14T07:47:43.038" v="15263"/>
            <ac:spMkLst>
              <pc:docMk/>
              <pc:sldMasterMk cId="334248149" sldId="2147483648"/>
              <pc:sldLayoutMk cId="1282794050" sldId="2147483651"/>
              <ac:spMk id="3" creationId="{E1CE9099-C0A6-4ABA-8691-1F7B8FF3F433}"/>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3496862513" sldId="2147483652"/>
          </pc:sldLayoutMkLst>
          <pc:spChg chg="mod">
            <ac:chgData name="Tuur Muyldermans" userId="f39cb134-77ef-4f9c-93f9-4248898e97b5" providerId="ADAL" clId="{E7A4F1CD-A8C4-4A08-A7B6-7633588C2D87}" dt="2020-09-14T07:47:43.038" v="15263"/>
            <ac:spMkLst>
              <pc:docMk/>
              <pc:sldMasterMk cId="334248149" sldId="2147483648"/>
              <pc:sldLayoutMk cId="3496862513" sldId="2147483652"/>
              <ac:spMk id="3" creationId="{5793F991-3457-4A3F-BDC2-F1204767DFE6}"/>
            </ac:spMkLst>
          </pc:spChg>
          <pc:spChg chg="mod">
            <ac:chgData name="Tuur Muyldermans" userId="f39cb134-77ef-4f9c-93f9-4248898e97b5" providerId="ADAL" clId="{E7A4F1CD-A8C4-4A08-A7B6-7633588C2D87}" dt="2020-09-14T07:47:43.038" v="15263"/>
            <ac:spMkLst>
              <pc:docMk/>
              <pc:sldMasterMk cId="334248149" sldId="2147483648"/>
              <pc:sldLayoutMk cId="3496862513" sldId="2147483652"/>
              <ac:spMk id="4" creationId="{17D7760A-B17E-48F8-AB96-4A51AB43ACC5}"/>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289727425" sldId="2147483653"/>
          </pc:sldLayoutMkLst>
          <pc:spChg chg="mod">
            <ac:chgData name="Tuur Muyldermans" userId="f39cb134-77ef-4f9c-93f9-4248898e97b5" providerId="ADAL" clId="{E7A4F1CD-A8C4-4A08-A7B6-7633588C2D87}" dt="2020-09-14T07:47:43.038" v="15263"/>
            <ac:spMkLst>
              <pc:docMk/>
              <pc:sldMasterMk cId="334248149" sldId="2147483648"/>
              <pc:sldLayoutMk cId="289727425" sldId="2147483653"/>
              <ac:spMk id="2" creationId="{3EA0119F-6A26-41B1-BD16-1AC4327C5E31}"/>
            </ac:spMkLst>
          </pc:spChg>
          <pc:spChg chg="mod">
            <ac:chgData name="Tuur Muyldermans" userId="f39cb134-77ef-4f9c-93f9-4248898e97b5" providerId="ADAL" clId="{E7A4F1CD-A8C4-4A08-A7B6-7633588C2D87}" dt="2020-09-14T07:47:43.038" v="15263"/>
            <ac:spMkLst>
              <pc:docMk/>
              <pc:sldMasterMk cId="334248149" sldId="2147483648"/>
              <pc:sldLayoutMk cId="289727425" sldId="2147483653"/>
              <ac:spMk id="3" creationId="{0E7F2A56-70FC-422E-A8AB-5EE63598ACE1}"/>
            </ac:spMkLst>
          </pc:spChg>
          <pc:spChg chg="mod">
            <ac:chgData name="Tuur Muyldermans" userId="f39cb134-77ef-4f9c-93f9-4248898e97b5" providerId="ADAL" clId="{E7A4F1CD-A8C4-4A08-A7B6-7633588C2D87}" dt="2020-09-14T07:47:43.038" v="15263"/>
            <ac:spMkLst>
              <pc:docMk/>
              <pc:sldMasterMk cId="334248149" sldId="2147483648"/>
              <pc:sldLayoutMk cId="289727425" sldId="2147483653"/>
              <ac:spMk id="4" creationId="{0978CBA5-BC55-4BC0-9AA0-CB26CF331A8B}"/>
            </ac:spMkLst>
          </pc:spChg>
          <pc:spChg chg="mod">
            <ac:chgData name="Tuur Muyldermans" userId="f39cb134-77ef-4f9c-93f9-4248898e97b5" providerId="ADAL" clId="{E7A4F1CD-A8C4-4A08-A7B6-7633588C2D87}" dt="2020-09-14T07:47:43.038" v="15263"/>
            <ac:spMkLst>
              <pc:docMk/>
              <pc:sldMasterMk cId="334248149" sldId="2147483648"/>
              <pc:sldLayoutMk cId="289727425" sldId="2147483653"/>
              <ac:spMk id="5" creationId="{009453A0-2475-45A0-A5B7-1722C4EC3298}"/>
            </ac:spMkLst>
          </pc:spChg>
          <pc:spChg chg="mod">
            <ac:chgData name="Tuur Muyldermans" userId="f39cb134-77ef-4f9c-93f9-4248898e97b5" providerId="ADAL" clId="{E7A4F1CD-A8C4-4A08-A7B6-7633588C2D87}" dt="2020-09-14T07:47:43.038" v="15263"/>
            <ac:spMkLst>
              <pc:docMk/>
              <pc:sldMasterMk cId="334248149" sldId="2147483648"/>
              <pc:sldLayoutMk cId="289727425" sldId="2147483653"/>
              <ac:spMk id="6" creationId="{0F613F64-05AC-4EB1-90D3-7353355189EB}"/>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1236412417" sldId="2147483656"/>
          </pc:sldLayoutMkLst>
          <pc:spChg chg="mod">
            <ac:chgData name="Tuur Muyldermans" userId="f39cb134-77ef-4f9c-93f9-4248898e97b5" providerId="ADAL" clId="{E7A4F1CD-A8C4-4A08-A7B6-7633588C2D87}" dt="2020-09-14T07:47:43.038" v="15263"/>
            <ac:spMkLst>
              <pc:docMk/>
              <pc:sldMasterMk cId="334248149" sldId="2147483648"/>
              <pc:sldLayoutMk cId="1236412417" sldId="2147483656"/>
              <ac:spMk id="2" creationId="{D311B1A6-C278-41F8-9D95-14E0DC5F7EB2}"/>
            </ac:spMkLst>
          </pc:spChg>
          <pc:spChg chg="mod">
            <ac:chgData name="Tuur Muyldermans" userId="f39cb134-77ef-4f9c-93f9-4248898e97b5" providerId="ADAL" clId="{E7A4F1CD-A8C4-4A08-A7B6-7633588C2D87}" dt="2020-09-14T07:47:43.038" v="15263"/>
            <ac:spMkLst>
              <pc:docMk/>
              <pc:sldMasterMk cId="334248149" sldId="2147483648"/>
              <pc:sldLayoutMk cId="1236412417" sldId="2147483656"/>
              <ac:spMk id="3" creationId="{17093E8E-AD80-4C38-9DCB-329C4FBF746E}"/>
            </ac:spMkLst>
          </pc:spChg>
          <pc:spChg chg="mod">
            <ac:chgData name="Tuur Muyldermans" userId="f39cb134-77ef-4f9c-93f9-4248898e97b5" providerId="ADAL" clId="{E7A4F1CD-A8C4-4A08-A7B6-7633588C2D87}" dt="2020-09-14T07:47:43.038" v="15263"/>
            <ac:spMkLst>
              <pc:docMk/>
              <pc:sldMasterMk cId="334248149" sldId="2147483648"/>
              <pc:sldLayoutMk cId="1236412417" sldId="2147483656"/>
              <ac:spMk id="4" creationId="{1FA62D21-3646-4171-8A64-8EC94C2DBD5B}"/>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1296991320" sldId="2147483657"/>
          </pc:sldLayoutMkLst>
          <pc:spChg chg="mod">
            <ac:chgData name="Tuur Muyldermans" userId="f39cb134-77ef-4f9c-93f9-4248898e97b5" providerId="ADAL" clId="{E7A4F1CD-A8C4-4A08-A7B6-7633588C2D87}" dt="2020-09-14T07:47:43.038" v="15263"/>
            <ac:spMkLst>
              <pc:docMk/>
              <pc:sldMasterMk cId="334248149" sldId="2147483648"/>
              <pc:sldLayoutMk cId="1296991320" sldId="2147483657"/>
              <ac:spMk id="2" creationId="{965A3ED6-D5E4-4D5A-8CF9-26376E6F2E5A}"/>
            </ac:spMkLst>
          </pc:spChg>
          <pc:spChg chg="mod">
            <ac:chgData name="Tuur Muyldermans" userId="f39cb134-77ef-4f9c-93f9-4248898e97b5" providerId="ADAL" clId="{E7A4F1CD-A8C4-4A08-A7B6-7633588C2D87}" dt="2020-09-14T07:47:43.038" v="15263"/>
            <ac:spMkLst>
              <pc:docMk/>
              <pc:sldMasterMk cId="334248149" sldId="2147483648"/>
              <pc:sldLayoutMk cId="1296991320" sldId="2147483657"/>
              <ac:spMk id="3" creationId="{DA886737-6162-4BDF-8D6D-E8CD089BA8BA}"/>
            </ac:spMkLst>
          </pc:spChg>
          <pc:spChg chg="mod">
            <ac:chgData name="Tuur Muyldermans" userId="f39cb134-77ef-4f9c-93f9-4248898e97b5" providerId="ADAL" clId="{E7A4F1CD-A8C4-4A08-A7B6-7633588C2D87}" dt="2020-09-14T07:47:43.038" v="15263"/>
            <ac:spMkLst>
              <pc:docMk/>
              <pc:sldMasterMk cId="334248149" sldId="2147483648"/>
              <pc:sldLayoutMk cId="1296991320" sldId="2147483657"/>
              <ac:spMk id="4" creationId="{610EDD31-A09A-4A1F-856B-5E4E451064E3}"/>
            </ac:spMkLst>
          </pc:spChg>
        </pc:sldLayoutChg>
        <pc:sldLayoutChg chg="modSp">
          <pc:chgData name="Tuur Muyldermans" userId="f39cb134-77ef-4f9c-93f9-4248898e97b5" providerId="ADAL" clId="{E7A4F1CD-A8C4-4A08-A7B6-7633588C2D87}" dt="2020-09-14T07:47:43.038" v="15263"/>
          <pc:sldLayoutMkLst>
            <pc:docMk/>
            <pc:sldMasterMk cId="334248149" sldId="2147483648"/>
            <pc:sldLayoutMk cId="4274772867" sldId="2147483659"/>
          </pc:sldLayoutMkLst>
          <pc:spChg chg="mod">
            <ac:chgData name="Tuur Muyldermans" userId="f39cb134-77ef-4f9c-93f9-4248898e97b5" providerId="ADAL" clId="{E7A4F1CD-A8C4-4A08-A7B6-7633588C2D87}" dt="2020-09-14T07:47:43.038" v="15263"/>
            <ac:spMkLst>
              <pc:docMk/>
              <pc:sldMasterMk cId="334248149" sldId="2147483648"/>
              <pc:sldLayoutMk cId="4274772867" sldId="2147483659"/>
              <ac:spMk id="2" creationId="{35988355-11EE-43C2-8ADE-460E5286A7FA}"/>
            </ac:spMkLst>
          </pc:spChg>
          <pc:spChg chg="mod">
            <ac:chgData name="Tuur Muyldermans" userId="f39cb134-77ef-4f9c-93f9-4248898e97b5" providerId="ADAL" clId="{E7A4F1CD-A8C4-4A08-A7B6-7633588C2D87}" dt="2020-09-14T07:47:43.038" v="15263"/>
            <ac:spMkLst>
              <pc:docMk/>
              <pc:sldMasterMk cId="334248149" sldId="2147483648"/>
              <pc:sldLayoutMk cId="4274772867" sldId="2147483659"/>
              <ac:spMk id="3" creationId="{952B8690-DCAD-4DAB-B372-0E5DB6076CC5}"/>
            </ac:spMkLst>
          </pc:spChg>
        </pc:sldLayoutChg>
        <pc:sldLayoutChg chg="add del">
          <pc:chgData name="Tuur Muyldermans" userId="f39cb134-77ef-4f9c-93f9-4248898e97b5" providerId="ADAL" clId="{E7A4F1CD-A8C4-4A08-A7B6-7633588C2D87}" dt="2020-09-14T07:38:43.499" v="15235" actId="47"/>
          <pc:sldLayoutMkLst>
            <pc:docMk/>
            <pc:sldMasterMk cId="334248149" sldId="2147483648"/>
            <pc:sldLayoutMk cId="2465694293" sldId="2147483660"/>
          </pc:sldLayoutMkLst>
        </pc:sldLayoutChg>
      </pc:sldMasterChg>
      <pc:sldMasterChg chg="modSp del delSldLayout modSldLayout">
        <pc:chgData name="Tuur Muyldermans" userId="f39cb134-77ef-4f9c-93f9-4248898e97b5" providerId="ADAL" clId="{E7A4F1CD-A8C4-4A08-A7B6-7633588C2D87}" dt="2020-09-14T07:49:53.523" v="15265" actId="47"/>
        <pc:sldMasterMkLst>
          <pc:docMk/>
          <pc:sldMasterMk cId="4072492335" sldId="2147483660"/>
        </pc:sldMasterMkLst>
        <pc:spChg chg="mod">
          <ac:chgData name="Tuur Muyldermans" userId="f39cb134-77ef-4f9c-93f9-4248898e97b5" providerId="ADAL" clId="{E7A4F1CD-A8C4-4A08-A7B6-7633588C2D87}" dt="2020-09-14T07:47:43.038" v="15263"/>
          <ac:spMkLst>
            <pc:docMk/>
            <pc:sldMasterMk cId="4072492335" sldId="2147483660"/>
            <ac:spMk id="1026" creationId="{FD909155-9FD1-4BF1-A335-61444A1E4109}"/>
          </ac:spMkLst>
        </pc:spChg>
        <pc:spChg chg="mod">
          <ac:chgData name="Tuur Muyldermans" userId="f39cb134-77ef-4f9c-93f9-4248898e97b5" providerId="ADAL" clId="{E7A4F1CD-A8C4-4A08-A7B6-7633588C2D87}" dt="2020-09-14T07:47:43.038" v="15263"/>
          <ac:spMkLst>
            <pc:docMk/>
            <pc:sldMasterMk cId="4072492335" sldId="2147483660"/>
            <ac:spMk id="1027" creationId="{5284AB77-CB00-4C50-9DAA-0DBA4ABE18E4}"/>
          </ac:spMkLst>
        </pc:spChg>
        <pc:sldLayoutChg chg="modSp del">
          <pc:chgData name="Tuur Muyldermans" userId="f39cb134-77ef-4f9c-93f9-4248898e97b5" providerId="ADAL" clId="{E7A4F1CD-A8C4-4A08-A7B6-7633588C2D87}" dt="2020-09-14T07:49:53.523" v="15265" actId="47"/>
          <pc:sldLayoutMkLst>
            <pc:docMk/>
            <pc:sldMasterMk cId="4072492335" sldId="2147483660"/>
            <pc:sldLayoutMk cId="3148274622" sldId="2147483661"/>
          </pc:sldLayoutMkLst>
          <pc:spChg chg="mod">
            <ac:chgData name="Tuur Muyldermans" userId="f39cb134-77ef-4f9c-93f9-4248898e97b5" providerId="ADAL" clId="{E7A4F1CD-A8C4-4A08-A7B6-7633588C2D87}" dt="2020-09-14T07:47:43.038" v="15263"/>
            <ac:spMkLst>
              <pc:docMk/>
              <pc:sldMasterMk cId="4072492335" sldId="2147483660"/>
              <pc:sldLayoutMk cId="3148274622" sldId="2147483661"/>
              <ac:spMk id="5" creationId="{0EC197E1-6245-4105-A02B-666B8B57A82D}"/>
            </ac:spMkLst>
          </pc:spChg>
          <pc:spChg chg="mod">
            <ac:chgData name="Tuur Muyldermans" userId="f39cb134-77ef-4f9c-93f9-4248898e97b5" providerId="ADAL" clId="{E7A4F1CD-A8C4-4A08-A7B6-7633588C2D87}" dt="2020-09-14T07:47:43.038" v="15263"/>
            <ac:spMkLst>
              <pc:docMk/>
              <pc:sldMasterMk cId="4072492335" sldId="2147483660"/>
              <pc:sldLayoutMk cId="3148274622" sldId="2147483661"/>
              <ac:spMk id="7" creationId="{4A2DFBE3-9997-4505-8762-E028D1849187}"/>
            </ac:spMkLst>
          </pc:spChg>
          <pc:spChg chg="mod">
            <ac:chgData name="Tuur Muyldermans" userId="f39cb134-77ef-4f9c-93f9-4248898e97b5" providerId="ADAL" clId="{E7A4F1CD-A8C4-4A08-A7B6-7633588C2D87}" dt="2020-09-14T07:47:43.038" v="15263"/>
            <ac:spMkLst>
              <pc:docMk/>
              <pc:sldMasterMk cId="4072492335" sldId="2147483660"/>
              <pc:sldLayoutMk cId="3148274622" sldId="2147483661"/>
              <ac:spMk id="17"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3148274622" sldId="2147483661"/>
              <ac:spMk id="18"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3148274622" sldId="2147483661"/>
              <ac:picMk id="4" creationId="{BDF85637-EE2C-4BC9-A4AB-4FB016B16CB5}"/>
            </ac:picMkLst>
          </pc:picChg>
          <pc:picChg chg="mod">
            <ac:chgData name="Tuur Muyldermans" userId="f39cb134-77ef-4f9c-93f9-4248898e97b5" providerId="ADAL" clId="{E7A4F1CD-A8C4-4A08-A7B6-7633588C2D87}" dt="2020-09-14T07:47:43.038" v="15263"/>
            <ac:picMkLst>
              <pc:docMk/>
              <pc:sldMasterMk cId="4072492335" sldId="2147483660"/>
              <pc:sldLayoutMk cId="3148274622" sldId="2147483661"/>
              <ac:picMk id="6" creationId="{45B84AF2-330E-4176-940D-26DE33645480}"/>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1346505700" sldId="2147483662"/>
          </pc:sldLayoutMkLst>
          <pc:spChg chg="mod">
            <ac:chgData name="Tuur Muyldermans" userId="f39cb134-77ef-4f9c-93f9-4248898e97b5" providerId="ADAL" clId="{E7A4F1CD-A8C4-4A08-A7B6-7633588C2D87}" dt="2020-09-14T07:47:43.038" v="15263"/>
            <ac:spMkLst>
              <pc:docMk/>
              <pc:sldMasterMk cId="4072492335" sldId="2147483660"/>
              <pc:sldLayoutMk cId="1346505700" sldId="2147483662"/>
              <ac:spMk id="6" creationId="{D8DC510C-D75C-4833-BC7E-6E4211B2BEB7}"/>
            </ac:spMkLst>
          </pc:spChg>
          <pc:spChg chg="mod">
            <ac:chgData name="Tuur Muyldermans" userId="f39cb134-77ef-4f9c-93f9-4248898e97b5" providerId="ADAL" clId="{E7A4F1CD-A8C4-4A08-A7B6-7633588C2D87}" dt="2020-09-14T07:47:43.038" v="15263"/>
            <ac:spMkLst>
              <pc:docMk/>
              <pc:sldMasterMk cId="4072492335" sldId="2147483660"/>
              <pc:sldLayoutMk cId="1346505700" sldId="2147483662"/>
              <ac:spMk id="7" creationId="{5652D6DD-EEC5-453D-9403-DC2A89A142E3}"/>
            </ac:spMkLst>
          </pc:spChg>
          <pc:spChg chg="mod">
            <ac:chgData name="Tuur Muyldermans" userId="f39cb134-77ef-4f9c-93f9-4248898e97b5" providerId="ADAL" clId="{E7A4F1CD-A8C4-4A08-A7B6-7633588C2D87}" dt="2020-09-14T07:47:43.038" v="15263"/>
            <ac:spMkLst>
              <pc:docMk/>
              <pc:sldMasterMk cId="4072492335" sldId="2147483660"/>
              <pc:sldLayoutMk cId="1346505700" sldId="2147483662"/>
              <ac:spMk id="9"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1346505700" sldId="2147483662"/>
              <ac:spMk id="10"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1346505700" sldId="2147483662"/>
              <ac:picMk id="4" creationId="{FCB11E42-0CFF-48C2-A57B-BC0B7239E1B9}"/>
            </ac:picMkLst>
          </pc:picChg>
          <pc:picChg chg="mod">
            <ac:chgData name="Tuur Muyldermans" userId="f39cb134-77ef-4f9c-93f9-4248898e97b5" providerId="ADAL" clId="{E7A4F1CD-A8C4-4A08-A7B6-7633588C2D87}" dt="2020-09-14T07:47:43.038" v="15263"/>
            <ac:picMkLst>
              <pc:docMk/>
              <pc:sldMasterMk cId="4072492335" sldId="2147483660"/>
              <pc:sldLayoutMk cId="1346505700" sldId="2147483662"/>
              <ac:picMk id="5" creationId="{BF71FD6D-92EF-4767-9D41-531759B1E67D}"/>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1876496160" sldId="2147483663"/>
          </pc:sldLayoutMkLst>
          <pc:spChg chg="mod">
            <ac:chgData name="Tuur Muyldermans" userId="f39cb134-77ef-4f9c-93f9-4248898e97b5" providerId="ADAL" clId="{E7A4F1CD-A8C4-4A08-A7B6-7633588C2D87}" dt="2020-09-14T07:47:43.038" v="15263"/>
            <ac:spMkLst>
              <pc:docMk/>
              <pc:sldMasterMk cId="4072492335" sldId="2147483660"/>
              <pc:sldLayoutMk cId="1876496160" sldId="2147483663"/>
              <ac:spMk id="5" creationId="{3B7FE0C7-C0CC-454F-A660-EF123800280B}"/>
            </ac:spMkLst>
          </pc:spChg>
          <pc:spChg chg="mod">
            <ac:chgData name="Tuur Muyldermans" userId="f39cb134-77ef-4f9c-93f9-4248898e97b5" providerId="ADAL" clId="{E7A4F1CD-A8C4-4A08-A7B6-7633588C2D87}" dt="2020-09-14T07:47:43.038" v="15263"/>
            <ac:spMkLst>
              <pc:docMk/>
              <pc:sldMasterMk cId="4072492335" sldId="2147483660"/>
              <pc:sldLayoutMk cId="1876496160" sldId="2147483663"/>
              <ac:spMk id="17"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1876496160" sldId="2147483663"/>
              <ac:spMk id="18"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1876496160" sldId="2147483663"/>
              <ac:picMk id="4" creationId="{0E5D4BB6-99D4-40D0-A204-DDFAA4363DFA}"/>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180570574" sldId="2147483664"/>
          </pc:sldLayoutMkLst>
          <pc:spChg chg="mod">
            <ac:chgData name="Tuur Muyldermans" userId="f39cb134-77ef-4f9c-93f9-4248898e97b5" providerId="ADAL" clId="{E7A4F1CD-A8C4-4A08-A7B6-7633588C2D87}" dt="2020-09-14T07:47:43.038" v="15263"/>
            <ac:spMkLst>
              <pc:docMk/>
              <pc:sldMasterMk cId="4072492335" sldId="2147483660"/>
              <pc:sldLayoutMk cId="180570574" sldId="2147483664"/>
              <ac:spMk id="17"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180570574" sldId="2147483664"/>
              <ac:spMk id="18"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180570574" sldId="2147483664"/>
              <ac:picMk id="4" creationId="{D017F995-0734-49AE-9C30-796965A7735B}"/>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853759443" sldId="2147483665"/>
          </pc:sldLayoutMkLst>
          <pc:spChg chg="mod">
            <ac:chgData name="Tuur Muyldermans" userId="f39cb134-77ef-4f9c-93f9-4248898e97b5" providerId="ADAL" clId="{E7A4F1CD-A8C4-4A08-A7B6-7633588C2D87}" dt="2020-09-14T07:47:43.038" v="15263"/>
            <ac:spMkLst>
              <pc:docMk/>
              <pc:sldMasterMk cId="4072492335" sldId="2147483660"/>
              <pc:sldLayoutMk cId="853759443" sldId="2147483665"/>
              <ac:spMk id="5" creationId="{C1958DF3-A2F9-40B3-90A6-DB198ABCCBC0}"/>
            </ac:spMkLst>
          </pc:spChg>
          <pc:spChg chg="mod">
            <ac:chgData name="Tuur Muyldermans" userId="f39cb134-77ef-4f9c-93f9-4248898e97b5" providerId="ADAL" clId="{E7A4F1CD-A8C4-4A08-A7B6-7633588C2D87}" dt="2020-09-14T07:47:43.038" v="15263"/>
            <ac:spMkLst>
              <pc:docMk/>
              <pc:sldMasterMk cId="4072492335" sldId="2147483660"/>
              <pc:sldLayoutMk cId="853759443" sldId="2147483665"/>
              <ac:spMk id="17"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853759443" sldId="2147483665"/>
              <ac:spMk id="18"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853759443" sldId="2147483665"/>
              <ac:picMk id="4" creationId="{D736AA1B-ED09-4634-9B43-10DFAEAFB8C9}"/>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730407260" sldId="2147483666"/>
          </pc:sldLayoutMkLst>
          <pc:spChg chg="mod">
            <ac:chgData name="Tuur Muyldermans" userId="f39cb134-77ef-4f9c-93f9-4248898e97b5" providerId="ADAL" clId="{E7A4F1CD-A8C4-4A08-A7B6-7633588C2D87}" dt="2020-09-14T07:47:43.038" v="15263"/>
            <ac:spMkLst>
              <pc:docMk/>
              <pc:sldMasterMk cId="4072492335" sldId="2147483660"/>
              <pc:sldLayoutMk cId="730407260" sldId="2147483666"/>
              <ac:spMk id="2"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730407260" sldId="2147483666"/>
              <ac:picMk id="4" creationId="{DC5EF0CC-1194-4F8A-B014-F0751F0BC5A4}"/>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619440338" sldId="2147483667"/>
          </pc:sldLayoutMkLst>
          <pc:spChg chg="mod">
            <ac:chgData name="Tuur Muyldermans" userId="f39cb134-77ef-4f9c-93f9-4248898e97b5" providerId="ADAL" clId="{E7A4F1CD-A8C4-4A08-A7B6-7633588C2D87}" dt="2020-09-14T07:47:43.038" v="15263"/>
            <ac:spMkLst>
              <pc:docMk/>
              <pc:sldMasterMk cId="4072492335" sldId="2147483660"/>
              <pc:sldLayoutMk cId="619440338" sldId="2147483667"/>
              <ac:spMk id="2"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619440338" sldId="2147483667"/>
              <ac:spMk id="3" creationId="{00000000-0000-0000-0000-000000000000}"/>
            </ac:spMkLst>
          </pc:sp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495700404" sldId="2147483668"/>
          </pc:sldLayoutMkLst>
          <pc:spChg chg="mod">
            <ac:chgData name="Tuur Muyldermans" userId="f39cb134-77ef-4f9c-93f9-4248898e97b5" providerId="ADAL" clId="{E7A4F1CD-A8C4-4A08-A7B6-7633588C2D87}" dt="2020-09-14T07:47:43.038" v="15263"/>
            <ac:spMkLst>
              <pc:docMk/>
              <pc:sldMasterMk cId="4072492335" sldId="2147483660"/>
              <pc:sldLayoutMk cId="495700404" sldId="2147483668"/>
              <ac:spMk id="2"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95700404" sldId="2147483668"/>
              <ac:spMk id="3"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95700404" sldId="2147483668"/>
              <ac:spMk id="4"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495700404" sldId="2147483668"/>
              <ac:picMk id="5" creationId="{20B91249-9305-488F-AAC4-17F6BCF9B422}"/>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4106463202" sldId="2147483669"/>
          </pc:sldLayoutMkLst>
          <pc:spChg chg="mod">
            <ac:chgData name="Tuur Muyldermans" userId="f39cb134-77ef-4f9c-93f9-4248898e97b5" providerId="ADAL" clId="{E7A4F1CD-A8C4-4A08-A7B6-7633588C2D87}" dt="2020-09-14T07:47:43.038" v="15263"/>
            <ac:spMkLst>
              <pc:docMk/>
              <pc:sldMasterMk cId="4072492335" sldId="2147483660"/>
              <pc:sldLayoutMk cId="4106463202" sldId="2147483669"/>
              <ac:spMk id="2"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106463202" sldId="2147483669"/>
              <ac:spMk id="3"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106463202" sldId="2147483669"/>
              <ac:spMk id="4"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106463202" sldId="2147483669"/>
              <ac:spMk id="5" creationId="{00000000-0000-0000-0000-000000000000}"/>
            </ac:spMkLst>
          </pc:spChg>
          <pc:spChg chg="mod">
            <ac:chgData name="Tuur Muyldermans" userId="f39cb134-77ef-4f9c-93f9-4248898e97b5" providerId="ADAL" clId="{E7A4F1CD-A8C4-4A08-A7B6-7633588C2D87}" dt="2020-09-14T07:47:43.038" v="15263"/>
            <ac:spMkLst>
              <pc:docMk/>
              <pc:sldMasterMk cId="4072492335" sldId="2147483660"/>
              <pc:sldLayoutMk cId="4106463202" sldId="2147483669"/>
              <ac:spMk id="6"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4106463202" sldId="2147483669"/>
              <ac:picMk id="7" creationId="{2B402348-D604-4DD5-8FAD-9F251B3F90E3}"/>
            </ac:picMkLst>
          </pc:picChg>
        </pc:sldLayoutChg>
        <pc:sldLayoutChg chg="modSp del">
          <pc:chgData name="Tuur Muyldermans" userId="f39cb134-77ef-4f9c-93f9-4248898e97b5" providerId="ADAL" clId="{E7A4F1CD-A8C4-4A08-A7B6-7633588C2D87}" dt="2020-09-14T07:49:53.523" v="15265" actId="47"/>
          <pc:sldLayoutMkLst>
            <pc:docMk/>
            <pc:sldMasterMk cId="4072492335" sldId="2147483660"/>
            <pc:sldLayoutMk cId="1535780400" sldId="2147483670"/>
          </pc:sldLayoutMkLst>
          <pc:spChg chg="mod">
            <ac:chgData name="Tuur Muyldermans" userId="f39cb134-77ef-4f9c-93f9-4248898e97b5" providerId="ADAL" clId="{E7A4F1CD-A8C4-4A08-A7B6-7633588C2D87}" dt="2020-09-14T07:47:43.038" v="15263"/>
            <ac:spMkLst>
              <pc:docMk/>
              <pc:sldMasterMk cId="4072492335" sldId="2147483660"/>
              <pc:sldLayoutMk cId="1535780400" sldId="2147483670"/>
              <ac:spMk id="2" creationId="{00000000-0000-0000-0000-000000000000}"/>
            </ac:spMkLst>
          </pc:spChg>
          <pc:picChg chg="mod">
            <ac:chgData name="Tuur Muyldermans" userId="f39cb134-77ef-4f9c-93f9-4248898e97b5" providerId="ADAL" clId="{E7A4F1CD-A8C4-4A08-A7B6-7633588C2D87}" dt="2020-09-14T07:47:43.038" v="15263"/>
            <ac:picMkLst>
              <pc:docMk/>
              <pc:sldMasterMk cId="4072492335" sldId="2147483660"/>
              <pc:sldLayoutMk cId="1535780400" sldId="2147483670"/>
              <ac:picMk id="3" creationId="{F4BEDF1F-C14B-4A75-867E-9100D7F7942C}"/>
            </ac:picMkLst>
          </pc:picChg>
        </pc:sldLayoutChg>
      </pc:sldMasterChg>
    </pc:docChg>
  </pc:docChgLst>
  <pc:docChgLst>
    <pc:chgData name="Tuur Muyldermans" userId="f39cb134-77ef-4f9c-93f9-4248898e97b5" providerId="ADAL" clId="{2FD5D612-4DA1-4622-9DC5-B1C6E74BB1BA}"/>
    <pc:docChg chg="undo custSel mod addSld delSld modSld sldOrd modSection">
      <pc:chgData name="Tuur Muyldermans" userId="f39cb134-77ef-4f9c-93f9-4248898e97b5" providerId="ADAL" clId="{2FD5D612-4DA1-4622-9DC5-B1C6E74BB1BA}" dt="2019-10-08T08:58:48.726" v="12612" actId="1036"/>
      <pc:docMkLst>
        <pc:docMk/>
      </pc:docMkLst>
      <pc:sldChg chg="addSp modSp modNotesTx">
        <pc:chgData name="Tuur Muyldermans" userId="f39cb134-77ef-4f9c-93f9-4248898e97b5" providerId="ADAL" clId="{2FD5D612-4DA1-4622-9DC5-B1C6E74BB1BA}" dt="2019-10-08T06:56:30.793" v="12546" actId="27636"/>
        <pc:sldMkLst>
          <pc:docMk/>
          <pc:sldMk cId="1385631622" sldId="256"/>
        </pc:sldMkLst>
        <pc:spChg chg="mod">
          <ac:chgData name="Tuur Muyldermans" userId="f39cb134-77ef-4f9c-93f9-4248898e97b5" providerId="ADAL" clId="{2FD5D612-4DA1-4622-9DC5-B1C6E74BB1BA}" dt="2019-10-04T11:08:05.322" v="521" actId="20577"/>
          <ac:spMkLst>
            <pc:docMk/>
            <pc:sldMk cId="1385631622" sldId="256"/>
            <ac:spMk id="2" creationId="{E2622651-D0AD-48B0-941E-E7F35BA32CFF}"/>
          </ac:spMkLst>
        </pc:spChg>
        <pc:spChg chg="mod">
          <ac:chgData name="Tuur Muyldermans" userId="f39cb134-77ef-4f9c-93f9-4248898e97b5" providerId="ADAL" clId="{2FD5D612-4DA1-4622-9DC5-B1C6E74BB1BA}" dt="2019-10-08T06:56:30.793" v="12546" actId="27636"/>
          <ac:spMkLst>
            <pc:docMk/>
            <pc:sldMk cId="1385631622" sldId="256"/>
            <ac:spMk id="3" creationId="{B8ECC90A-4008-43E1-8256-D502E1020C56}"/>
          </ac:spMkLst>
        </pc:spChg>
        <pc:picChg chg="add mod">
          <ac:chgData name="Tuur Muyldermans" userId="f39cb134-77ef-4f9c-93f9-4248898e97b5" providerId="ADAL" clId="{2FD5D612-4DA1-4622-9DC5-B1C6E74BB1BA}" dt="2019-10-04T11:07:26.945" v="488" actId="1076"/>
          <ac:picMkLst>
            <pc:docMk/>
            <pc:sldMk cId="1385631622" sldId="256"/>
            <ac:picMk id="4" creationId="{B5290CD4-3CEA-4ACC-BC4C-E282EAE027CD}"/>
          </ac:picMkLst>
        </pc:picChg>
        <pc:picChg chg="add mod">
          <ac:chgData name="Tuur Muyldermans" userId="f39cb134-77ef-4f9c-93f9-4248898e97b5" providerId="ADAL" clId="{2FD5D612-4DA1-4622-9DC5-B1C6E74BB1BA}" dt="2019-10-04T11:07:29.490" v="489" actId="1076"/>
          <ac:picMkLst>
            <pc:docMk/>
            <pc:sldMk cId="1385631622" sldId="256"/>
            <ac:picMk id="6" creationId="{58B9B972-8DC6-4016-B259-3449BED71C94}"/>
          </ac:picMkLst>
        </pc:picChg>
      </pc:sldChg>
      <pc:sldChg chg="addSp delSp modSp mod setBg modNotesTx">
        <pc:chgData name="Tuur Muyldermans" userId="f39cb134-77ef-4f9c-93f9-4248898e97b5" providerId="ADAL" clId="{2FD5D612-4DA1-4622-9DC5-B1C6E74BB1BA}" dt="2019-10-07T14:55:20.375" v="11904" actId="20577"/>
        <pc:sldMkLst>
          <pc:docMk/>
          <pc:sldMk cId="2940725431" sldId="257"/>
        </pc:sldMkLst>
        <pc:spChg chg="mod">
          <ac:chgData name="Tuur Muyldermans" userId="f39cb134-77ef-4f9c-93f9-4248898e97b5" providerId="ADAL" clId="{2FD5D612-4DA1-4622-9DC5-B1C6E74BB1BA}" dt="2019-10-04T11:12:38.387" v="726" actId="26606"/>
          <ac:spMkLst>
            <pc:docMk/>
            <pc:sldMk cId="2940725431" sldId="257"/>
            <ac:spMk id="2" creationId="{4C0C76B7-73DE-4550-9160-3965EF4D7581}"/>
          </ac:spMkLst>
        </pc:spChg>
        <pc:spChg chg="add del mod">
          <ac:chgData name="Tuur Muyldermans" userId="f39cb134-77ef-4f9c-93f9-4248898e97b5" providerId="ADAL" clId="{2FD5D612-4DA1-4622-9DC5-B1C6E74BB1BA}" dt="2019-10-07T14:55:20.375" v="11904" actId="20577"/>
          <ac:spMkLst>
            <pc:docMk/>
            <pc:sldMk cId="2940725431" sldId="257"/>
            <ac:spMk id="3" creationId="{29A952BE-C959-4A6D-83E3-5C4A16AC4B2B}"/>
          </ac:spMkLst>
        </pc:spChg>
        <pc:spChg chg="add del">
          <ac:chgData name="Tuur Muyldermans" userId="f39cb134-77ef-4f9c-93f9-4248898e97b5" providerId="ADAL" clId="{2FD5D612-4DA1-4622-9DC5-B1C6E74BB1BA}" dt="2019-10-04T11:12:38.387" v="726" actId="26606"/>
          <ac:spMkLst>
            <pc:docMk/>
            <pc:sldMk cId="2940725431" sldId="257"/>
            <ac:spMk id="10" creationId="{46C2E80F-49A6-4372-B103-219D417A55ED}"/>
          </ac:spMkLst>
        </pc:spChg>
        <pc:graphicFrameChg chg="add del">
          <ac:chgData name="Tuur Muyldermans" userId="f39cb134-77ef-4f9c-93f9-4248898e97b5" providerId="ADAL" clId="{2FD5D612-4DA1-4622-9DC5-B1C6E74BB1BA}" dt="2019-10-04T11:12:38.387" v="726" actId="26606"/>
          <ac:graphicFrameMkLst>
            <pc:docMk/>
            <pc:sldMk cId="2940725431" sldId="257"/>
            <ac:graphicFrameMk id="5" creationId="{D859B055-886A-44C4-BF25-741F579F085B}"/>
          </ac:graphicFrameMkLst>
        </pc:graphicFrameChg>
      </pc:sldChg>
      <pc:sldChg chg="del modTransition">
        <pc:chgData name="Tuur Muyldermans" userId="f39cb134-77ef-4f9c-93f9-4248898e97b5" providerId="ADAL" clId="{2FD5D612-4DA1-4622-9DC5-B1C6E74BB1BA}" dt="2019-10-07T09:50:27.685" v="10193" actId="2696"/>
        <pc:sldMkLst>
          <pc:docMk/>
          <pc:sldMk cId="2746033331" sldId="258"/>
        </pc:sldMkLst>
      </pc:sldChg>
      <pc:sldChg chg="addSp delSp modSp mod setBg modNotesTx">
        <pc:chgData name="Tuur Muyldermans" userId="f39cb134-77ef-4f9c-93f9-4248898e97b5" providerId="ADAL" clId="{2FD5D612-4DA1-4622-9DC5-B1C6E74BB1BA}" dt="2019-10-04T11:46:40.694" v="2959" actId="6549"/>
        <pc:sldMkLst>
          <pc:docMk/>
          <pc:sldMk cId="3621789952" sldId="259"/>
        </pc:sldMkLst>
        <pc:spChg chg="mod">
          <ac:chgData name="Tuur Muyldermans" userId="f39cb134-77ef-4f9c-93f9-4248898e97b5" providerId="ADAL" clId="{2FD5D612-4DA1-4622-9DC5-B1C6E74BB1BA}" dt="2019-10-04T11:19:58.238" v="1685" actId="26606"/>
          <ac:spMkLst>
            <pc:docMk/>
            <pc:sldMk cId="3621789952" sldId="259"/>
            <ac:spMk id="2" creationId="{4B239155-B491-4DD9-B8E1-DD15B38EF45F}"/>
          </ac:spMkLst>
        </pc:spChg>
        <pc:spChg chg="add del mod">
          <ac:chgData name="Tuur Muyldermans" userId="f39cb134-77ef-4f9c-93f9-4248898e97b5" providerId="ADAL" clId="{2FD5D612-4DA1-4622-9DC5-B1C6E74BB1BA}" dt="2019-10-04T11:46:40.694" v="2959" actId="6549"/>
          <ac:spMkLst>
            <pc:docMk/>
            <pc:sldMk cId="3621789952" sldId="259"/>
            <ac:spMk id="3" creationId="{F73FC369-E910-4E13-9C1A-978ADD6E07D4}"/>
          </ac:spMkLst>
        </pc:spChg>
        <pc:graphicFrameChg chg="add del">
          <ac:chgData name="Tuur Muyldermans" userId="f39cb134-77ef-4f9c-93f9-4248898e97b5" providerId="ADAL" clId="{2FD5D612-4DA1-4622-9DC5-B1C6E74BB1BA}" dt="2019-10-04T11:19:40.332" v="1683" actId="26606"/>
          <ac:graphicFrameMkLst>
            <pc:docMk/>
            <pc:sldMk cId="3621789952" sldId="259"/>
            <ac:graphicFrameMk id="5" creationId="{3C2B8D74-23DB-453D-A160-B1A6274F6596}"/>
          </ac:graphicFrameMkLst>
        </pc:graphicFrameChg>
        <pc:graphicFrameChg chg="add del">
          <ac:chgData name="Tuur Muyldermans" userId="f39cb134-77ef-4f9c-93f9-4248898e97b5" providerId="ADAL" clId="{2FD5D612-4DA1-4622-9DC5-B1C6E74BB1BA}" dt="2019-10-04T11:19:58.238" v="1685" actId="26606"/>
          <ac:graphicFrameMkLst>
            <pc:docMk/>
            <pc:sldMk cId="3621789952" sldId="259"/>
            <ac:graphicFrameMk id="7" creationId="{B0813C74-CC48-4945-8346-9380A330697A}"/>
          </ac:graphicFrameMkLst>
        </pc:graphicFrameChg>
      </pc:sldChg>
      <pc:sldChg chg="modTransition">
        <pc:chgData name="Tuur Muyldermans" userId="f39cb134-77ef-4f9c-93f9-4248898e97b5" providerId="ADAL" clId="{2FD5D612-4DA1-4622-9DC5-B1C6E74BB1BA}" dt="2019-10-04T11:48:53.536" v="2998"/>
        <pc:sldMkLst>
          <pc:docMk/>
          <pc:sldMk cId="3031714126" sldId="260"/>
        </pc:sldMkLst>
      </pc:sldChg>
      <pc:sldChg chg="addSp delSp modSp mod setBg modNotesTx">
        <pc:chgData name="Tuur Muyldermans" userId="f39cb134-77ef-4f9c-93f9-4248898e97b5" providerId="ADAL" clId="{2FD5D612-4DA1-4622-9DC5-B1C6E74BB1BA}" dt="2019-10-04T11:58:49.104" v="3858" actId="20577"/>
        <pc:sldMkLst>
          <pc:docMk/>
          <pc:sldMk cId="1132679146" sldId="261"/>
        </pc:sldMkLst>
        <pc:spChg chg="mod">
          <ac:chgData name="Tuur Muyldermans" userId="f39cb134-77ef-4f9c-93f9-4248898e97b5" providerId="ADAL" clId="{2FD5D612-4DA1-4622-9DC5-B1C6E74BB1BA}" dt="2019-10-04T11:51:49.593" v="3043" actId="26606"/>
          <ac:spMkLst>
            <pc:docMk/>
            <pc:sldMk cId="1132679146" sldId="261"/>
            <ac:spMk id="2" creationId="{DAFB5AD0-B494-449A-9B63-30D06846FD4D}"/>
          </ac:spMkLst>
        </pc:spChg>
        <pc:spChg chg="add del mod ord">
          <ac:chgData name="Tuur Muyldermans" userId="f39cb134-77ef-4f9c-93f9-4248898e97b5" providerId="ADAL" clId="{2FD5D612-4DA1-4622-9DC5-B1C6E74BB1BA}" dt="2019-10-04T11:51:52.438" v="3044" actId="6549"/>
          <ac:spMkLst>
            <pc:docMk/>
            <pc:sldMk cId="1132679146" sldId="261"/>
            <ac:spMk id="3" creationId="{7D87918B-A388-4258-9F4A-3A99A231E4F7}"/>
          </ac:spMkLst>
        </pc:spChg>
        <pc:spChg chg="add del">
          <ac:chgData name="Tuur Muyldermans" userId="f39cb134-77ef-4f9c-93f9-4248898e97b5" providerId="ADAL" clId="{2FD5D612-4DA1-4622-9DC5-B1C6E74BB1BA}" dt="2019-10-04T11:51:49.593" v="3043" actId="26606"/>
          <ac:spMkLst>
            <pc:docMk/>
            <pc:sldMk cId="1132679146" sldId="261"/>
            <ac:spMk id="10" creationId="{C607803A-4E99-444E-94F7-8785CDDF5849}"/>
          </ac:spMkLst>
        </pc:spChg>
        <pc:spChg chg="add del">
          <ac:chgData name="Tuur Muyldermans" userId="f39cb134-77ef-4f9c-93f9-4248898e97b5" providerId="ADAL" clId="{2FD5D612-4DA1-4622-9DC5-B1C6E74BB1BA}" dt="2019-10-04T11:51:49.593" v="3043" actId="26606"/>
          <ac:spMkLst>
            <pc:docMk/>
            <pc:sldMk cId="1132679146" sldId="261"/>
            <ac:spMk id="12" creationId="{2989BE6A-C309-418E-8ADD-1616A980570D}"/>
          </ac:spMkLst>
        </pc:spChg>
        <pc:spChg chg="add del">
          <ac:chgData name="Tuur Muyldermans" userId="f39cb134-77ef-4f9c-93f9-4248898e97b5" providerId="ADAL" clId="{2FD5D612-4DA1-4622-9DC5-B1C6E74BB1BA}" dt="2019-10-04T11:51:39.840" v="3036" actId="26606"/>
          <ac:spMkLst>
            <pc:docMk/>
            <pc:sldMk cId="1132679146" sldId="261"/>
            <ac:spMk id="17" creationId="{823AC064-BC96-4F32-8AE1-B2FD38754823}"/>
          </ac:spMkLst>
        </pc:spChg>
        <pc:picChg chg="mod">
          <ac:chgData name="Tuur Muyldermans" userId="f39cb134-77ef-4f9c-93f9-4248898e97b5" providerId="ADAL" clId="{2FD5D612-4DA1-4622-9DC5-B1C6E74BB1BA}" dt="2019-10-04T11:52:00.139" v="3046" actId="1076"/>
          <ac:picMkLst>
            <pc:docMk/>
            <pc:sldMk cId="1132679146" sldId="261"/>
            <ac:picMk id="5" creationId="{6A4471E2-CDE9-467B-8A9E-9802E42E5C32}"/>
          </ac:picMkLst>
        </pc:picChg>
        <pc:cxnChg chg="add del">
          <ac:chgData name="Tuur Muyldermans" userId="f39cb134-77ef-4f9c-93f9-4248898e97b5" providerId="ADAL" clId="{2FD5D612-4DA1-4622-9DC5-B1C6E74BB1BA}" dt="2019-10-04T11:51:39.840" v="3036" actId="26606"/>
          <ac:cxnSpMkLst>
            <pc:docMk/>
            <pc:sldMk cId="1132679146" sldId="261"/>
            <ac:cxnSpMk id="19" creationId="{7E7C77BC-7138-40B1-A15B-20F57A494629}"/>
          </ac:cxnSpMkLst>
        </pc:cxnChg>
      </pc:sldChg>
      <pc:sldChg chg="del">
        <pc:chgData name="Tuur Muyldermans" userId="f39cb134-77ef-4f9c-93f9-4248898e97b5" providerId="ADAL" clId="{2FD5D612-4DA1-4622-9DC5-B1C6E74BB1BA}" dt="2019-10-07T06:35:03.204" v="6481" actId="2696"/>
        <pc:sldMkLst>
          <pc:docMk/>
          <pc:sldMk cId="2329853361" sldId="262"/>
        </pc:sldMkLst>
      </pc:sldChg>
      <pc:sldChg chg="del ord">
        <pc:chgData name="Tuur Muyldermans" userId="f39cb134-77ef-4f9c-93f9-4248898e97b5" providerId="ADAL" clId="{2FD5D612-4DA1-4622-9DC5-B1C6E74BB1BA}" dt="2019-10-07T09:06:44.954" v="9416" actId="2696"/>
        <pc:sldMkLst>
          <pc:docMk/>
          <pc:sldMk cId="2032910923" sldId="264"/>
        </pc:sldMkLst>
      </pc:sldChg>
      <pc:sldChg chg="addSp delSp modSp mod setBg modNotesTx">
        <pc:chgData name="Tuur Muyldermans" userId="f39cb134-77ef-4f9c-93f9-4248898e97b5" providerId="ADAL" clId="{2FD5D612-4DA1-4622-9DC5-B1C6E74BB1BA}" dt="2019-10-07T15:23:53.210" v="12236" actId="20577"/>
        <pc:sldMkLst>
          <pc:docMk/>
          <pc:sldMk cId="2530332879" sldId="265"/>
        </pc:sldMkLst>
        <pc:spChg chg="mod">
          <ac:chgData name="Tuur Muyldermans" userId="f39cb134-77ef-4f9c-93f9-4248898e97b5" providerId="ADAL" clId="{2FD5D612-4DA1-4622-9DC5-B1C6E74BB1BA}" dt="2019-10-04T11:19:07.125" v="1681" actId="26606"/>
          <ac:spMkLst>
            <pc:docMk/>
            <pc:sldMk cId="2530332879" sldId="265"/>
            <ac:spMk id="2" creationId="{D4DF467A-193E-4CC3-8D41-E6A4489DF129}"/>
          </ac:spMkLst>
        </pc:spChg>
        <pc:spChg chg="del">
          <ac:chgData name="Tuur Muyldermans" userId="f39cb134-77ef-4f9c-93f9-4248898e97b5" providerId="ADAL" clId="{2FD5D612-4DA1-4622-9DC5-B1C6E74BB1BA}" dt="2019-10-04T11:19:07.125" v="1681" actId="26606"/>
          <ac:spMkLst>
            <pc:docMk/>
            <pc:sldMk cId="2530332879" sldId="265"/>
            <ac:spMk id="3" creationId="{26E93D66-3232-48AA-B124-1C4686B39012}"/>
          </ac:spMkLst>
        </pc:spChg>
        <pc:graphicFrameChg chg="add mod">
          <ac:chgData name="Tuur Muyldermans" userId="f39cb134-77ef-4f9c-93f9-4248898e97b5" providerId="ADAL" clId="{2FD5D612-4DA1-4622-9DC5-B1C6E74BB1BA}" dt="2019-10-07T15:23:53.210" v="12236" actId="20577"/>
          <ac:graphicFrameMkLst>
            <pc:docMk/>
            <pc:sldMk cId="2530332879" sldId="265"/>
            <ac:graphicFrameMk id="5" creationId="{B63F5CF6-93ED-489D-A066-595613821991}"/>
          </ac:graphicFrameMkLst>
        </pc:graphicFrameChg>
      </pc:sldChg>
      <pc:sldChg chg="addSp modSp modNotesTx">
        <pc:chgData name="Tuur Muyldermans" userId="f39cb134-77ef-4f9c-93f9-4248898e97b5" providerId="ADAL" clId="{2FD5D612-4DA1-4622-9DC5-B1C6E74BB1BA}" dt="2019-10-04T12:08:15.133" v="4074" actId="20577"/>
        <pc:sldMkLst>
          <pc:docMk/>
          <pc:sldMk cId="963359795" sldId="266"/>
        </pc:sldMkLst>
        <pc:spChg chg="mod">
          <ac:chgData name="Tuur Muyldermans" userId="f39cb134-77ef-4f9c-93f9-4248898e97b5" providerId="ADAL" clId="{2FD5D612-4DA1-4622-9DC5-B1C6E74BB1BA}" dt="2019-10-04T11:54:36.853" v="3539" actId="5793"/>
          <ac:spMkLst>
            <pc:docMk/>
            <pc:sldMk cId="963359795" sldId="266"/>
            <ac:spMk id="3" creationId="{7D87918B-A388-4258-9F4A-3A99A231E4F7}"/>
          </ac:spMkLst>
        </pc:spChg>
        <pc:graphicFrameChg chg="add mod modGraphic">
          <ac:chgData name="Tuur Muyldermans" userId="f39cb134-77ef-4f9c-93f9-4248898e97b5" providerId="ADAL" clId="{2FD5D612-4DA1-4622-9DC5-B1C6E74BB1BA}" dt="2019-10-04T12:04:09.996" v="4007" actId="20577"/>
          <ac:graphicFrameMkLst>
            <pc:docMk/>
            <pc:sldMk cId="963359795" sldId="266"/>
            <ac:graphicFrameMk id="4" creationId="{0D397E50-7D39-47CA-B14C-73147906085E}"/>
          </ac:graphicFrameMkLst>
        </pc:graphicFrameChg>
        <pc:picChg chg="mod">
          <ac:chgData name="Tuur Muyldermans" userId="f39cb134-77ef-4f9c-93f9-4248898e97b5" providerId="ADAL" clId="{2FD5D612-4DA1-4622-9DC5-B1C6E74BB1BA}" dt="2019-10-04T11:56:55.484" v="3574" actId="1076"/>
          <ac:picMkLst>
            <pc:docMk/>
            <pc:sldMk cId="963359795" sldId="266"/>
            <ac:picMk id="6" creationId="{45100ACC-A4FA-4449-9051-A1DE5C28E531}"/>
          </ac:picMkLst>
        </pc:picChg>
      </pc:sldChg>
      <pc:sldChg chg="modSp modNotesTx">
        <pc:chgData name="Tuur Muyldermans" userId="f39cb134-77ef-4f9c-93f9-4248898e97b5" providerId="ADAL" clId="{2FD5D612-4DA1-4622-9DC5-B1C6E74BB1BA}" dt="2019-10-04T12:54:14.034" v="5766" actId="20577"/>
        <pc:sldMkLst>
          <pc:docMk/>
          <pc:sldMk cId="2259491987" sldId="267"/>
        </pc:sldMkLst>
        <pc:spChg chg="mod">
          <ac:chgData name="Tuur Muyldermans" userId="f39cb134-77ef-4f9c-93f9-4248898e97b5" providerId="ADAL" clId="{2FD5D612-4DA1-4622-9DC5-B1C6E74BB1BA}" dt="2019-10-04T12:54:14.034" v="5766" actId="20577"/>
          <ac:spMkLst>
            <pc:docMk/>
            <pc:sldMk cId="2259491987" sldId="267"/>
            <ac:spMk id="2" creationId="{DAFB5AD0-B494-449A-9B63-30D06846FD4D}"/>
          </ac:spMkLst>
        </pc:spChg>
      </pc:sldChg>
      <pc:sldChg chg="addSp delSp modSp">
        <pc:chgData name="Tuur Muyldermans" userId="f39cb134-77ef-4f9c-93f9-4248898e97b5" providerId="ADAL" clId="{2FD5D612-4DA1-4622-9DC5-B1C6E74BB1BA}" dt="2019-10-04T12:58:59.231" v="5843" actId="478"/>
        <pc:sldMkLst>
          <pc:docMk/>
          <pc:sldMk cId="2601306828" sldId="269"/>
        </pc:sldMkLst>
        <pc:spChg chg="mod">
          <ac:chgData name="Tuur Muyldermans" userId="f39cb134-77ef-4f9c-93f9-4248898e97b5" providerId="ADAL" clId="{2FD5D612-4DA1-4622-9DC5-B1C6E74BB1BA}" dt="2019-10-04T12:54:16.713" v="5768" actId="20577"/>
          <ac:spMkLst>
            <pc:docMk/>
            <pc:sldMk cId="2601306828" sldId="269"/>
            <ac:spMk id="14" creationId="{B6EF3875-5C1D-4361-A05E-45020EEFF238}"/>
          </ac:spMkLst>
        </pc:spChg>
        <pc:picChg chg="add del">
          <ac:chgData name="Tuur Muyldermans" userId="f39cb134-77ef-4f9c-93f9-4248898e97b5" providerId="ADAL" clId="{2FD5D612-4DA1-4622-9DC5-B1C6E74BB1BA}" dt="2019-10-04T12:58:59.231" v="5843" actId="478"/>
          <ac:picMkLst>
            <pc:docMk/>
            <pc:sldMk cId="2601306828" sldId="269"/>
            <ac:picMk id="6" creationId="{1F846D2F-2BE6-4AB9-89C5-85FA1923543E}"/>
          </ac:picMkLst>
        </pc:picChg>
        <pc:picChg chg="add del">
          <ac:chgData name="Tuur Muyldermans" userId="f39cb134-77ef-4f9c-93f9-4248898e97b5" providerId="ADAL" clId="{2FD5D612-4DA1-4622-9DC5-B1C6E74BB1BA}" dt="2019-10-04T12:58:52.535" v="5841" actId="478"/>
          <ac:picMkLst>
            <pc:docMk/>
            <pc:sldMk cId="2601306828" sldId="269"/>
            <ac:picMk id="7" creationId="{D7702587-856F-44C0-AA0F-96EAF96D4AA1}"/>
          </ac:picMkLst>
        </pc:picChg>
      </pc:sldChg>
      <pc:sldChg chg="addSp delSp modSp ord modNotesTx">
        <pc:chgData name="Tuur Muyldermans" userId="f39cb134-77ef-4f9c-93f9-4248898e97b5" providerId="ADAL" clId="{2FD5D612-4DA1-4622-9DC5-B1C6E74BB1BA}" dt="2019-10-04T14:22:46.763" v="6422" actId="732"/>
        <pc:sldMkLst>
          <pc:docMk/>
          <pc:sldMk cId="900358147" sldId="270"/>
        </pc:sldMkLst>
        <pc:spChg chg="mod">
          <ac:chgData name="Tuur Muyldermans" userId="f39cb134-77ef-4f9c-93f9-4248898e97b5" providerId="ADAL" clId="{2FD5D612-4DA1-4622-9DC5-B1C6E74BB1BA}" dt="2019-10-04T12:54:30.184" v="5774" actId="20577"/>
          <ac:spMkLst>
            <pc:docMk/>
            <pc:sldMk cId="900358147" sldId="270"/>
            <ac:spMk id="2" creationId="{F9816B9A-0B45-4FAB-8B3E-F65946F7E3BA}"/>
          </ac:spMkLst>
        </pc:spChg>
        <pc:spChg chg="mod">
          <ac:chgData name="Tuur Muyldermans" userId="f39cb134-77ef-4f9c-93f9-4248898e97b5" providerId="ADAL" clId="{2FD5D612-4DA1-4622-9DC5-B1C6E74BB1BA}" dt="2019-10-04T14:22:35.676" v="6420" actId="20577"/>
          <ac:spMkLst>
            <pc:docMk/>
            <pc:sldMk cId="900358147" sldId="270"/>
            <ac:spMk id="3" creationId="{1427075A-AF60-43D7-A961-D72D8E4199AB}"/>
          </ac:spMkLst>
        </pc:spChg>
        <pc:picChg chg="add del mod">
          <ac:chgData name="Tuur Muyldermans" userId="f39cb134-77ef-4f9c-93f9-4248898e97b5" providerId="ADAL" clId="{2FD5D612-4DA1-4622-9DC5-B1C6E74BB1BA}" dt="2019-10-04T14:15:08.620" v="6303" actId="478"/>
          <ac:picMkLst>
            <pc:docMk/>
            <pc:sldMk cId="900358147" sldId="270"/>
            <ac:picMk id="4" creationId="{7227EC39-33EF-4ADB-849F-F6122E0F786D}"/>
          </ac:picMkLst>
        </pc:picChg>
        <pc:picChg chg="add mod modCrop">
          <ac:chgData name="Tuur Muyldermans" userId="f39cb134-77ef-4f9c-93f9-4248898e97b5" providerId="ADAL" clId="{2FD5D612-4DA1-4622-9DC5-B1C6E74BB1BA}" dt="2019-10-04T14:22:46.763" v="6422" actId="732"/>
          <ac:picMkLst>
            <pc:docMk/>
            <pc:sldMk cId="900358147" sldId="270"/>
            <ac:picMk id="5" creationId="{E37B7343-5894-48FD-8115-4F5BB7B4D3A9}"/>
          </ac:picMkLst>
        </pc:picChg>
      </pc:sldChg>
      <pc:sldChg chg="addSp delSp modSp ord modNotesTx">
        <pc:chgData name="Tuur Muyldermans" userId="f39cb134-77ef-4f9c-93f9-4248898e97b5" providerId="ADAL" clId="{2FD5D612-4DA1-4622-9DC5-B1C6E74BB1BA}" dt="2019-10-07T16:07:47.462" v="12252" actId="20577"/>
        <pc:sldMkLst>
          <pc:docMk/>
          <pc:sldMk cId="585051334" sldId="272"/>
        </pc:sldMkLst>
        <pc:spChg chg="mod">
          <ac:chgData name="Tuur Muyldermans" userId="f39cb134-77ef-4f9c-93f9-4248898e97b5" providerId="ADAL" clId="{2FD5D612-4DA1-4622-9DC5-B1C6E74BB1BA}" dt="2019-10-04T12:54:35.423" v="5781" actId="20577"/>
          <ac:spMkLst>
            <pc:docMk/>
            <pc:sldMk cId="585051334" sldId="272"/>
            <ac:spMk id="2" creationId="{CAF16D76-DB0B-46DB-B361-6B8BAC6247E0}"/>
          </ac:spMkLst>
        </pc:spChg>
        <pc:spChg chg="mod">
          <ac:chgData name="Tuur Muyldermans" userId="f39cb134-77ef-4f9c-93f9-4248898e97b5" providerId="ADAL" clId="{2FD5D612-4DA1-4622-9DC5-B1C6E74BB1BA}" dt="2019-10-04T14:21:33.504" v="6415" actId="6549"/>
          <ac:spMkLst>
            <pc:docMk/>
            <pc:sldMk cId="585051334" sldId="272"/>
            <ac:spMk id="3" creationId="{F57F9502-FF88-4589-BDB4-251329E15E3C}"/>
          </ac:spMkLst>
        </pc:spChg>
        <pc:picChg chg="mod">
          <ac:chgData name="Tuur Muyldermans" userId="f39cb134-77ef-4f9c-93f9-4248898e97b5" providerId="ADAL" clId="{2FD5D612-4DA1-4622-9DC5-B1C6E74BB1BA}" dt="2019-10-04T14:21:45.195" v="6416" actId="1076"/>
          <ac:picMkLst>
            <pc:docMk/>
            <pc:sldMk cId="585051334" sldId="272"/>
            <ac:picMk id="4" creationId="{0B70CFF9-9509-41C9-8996-0A69B8636FD0}"/>
          </ac:picMkLst>
        </pc:picChg>
        <pc:picChg chg="del">
          <ac:chgData name="Tuur Muyldermans" userId="f39cb134-77ef-4f9c-93f9-4248898e97b5" providerId="ADAL" clId="{2FD5D612-4DA1-4622-9DC5-B1C6E74BB1BA}" dt="2019-10-04T14:23:00.451" v="6423" actId="478"/>
          <ac:picMkLst>
            <pc:docMk/>
            <pc:sldMk cId="585051334" sldId="272"/>
            <ac:picMk id="5" creationId="{DAD17784-5334-4005-B71E-3E8464AD0529}"/>
          </ac:picMkLst>
        </pc:picChg>
        <pc:picChg chg="add mod">
          <ac:chgData name="Tuur Muyldermans" userId="f39cb134-77ef-4f9c-93f9-4248898e97b5" providerId="ADAL" clId="{2FD5D612-4DA1-4622-9DC5-B1C6E74BB1BA}" dt="2019-10-04T14:21:20.642" v="6407" actId="1037"/>
          <ac:picMkLst>
            <pc:docMk/>
            <pc:sldMk cId="585051334" sldId="272"/>
            <ac:picMk id="6" creationId="{D164E7C2-F336-459C-A937-D5AC3064B8BB}"/>
          </ac:picMkLst>
        </pc:picChg>
      </pc:sldChg>
      <pc:sldChg chg="modSp ord">
        <pc:chgData name="Tuur Muyldermans" userId="f39cb134-77ef-4f9c-93f9-4248898e97b5" providerId="ADAL" clId="{2FD5D612-4DA1-4622-9DC5-B1C6E74BB1BA}" dt="2019-10-04T14:24:19.746" v="6425" actId="27636"/>
        <pc:sldMkLst>
          <pc:docMk/>
          <pc:sldMk cId="2985066154" sldId="273"/>
        </pc:sldMkLst>
        <pc:spChg chg="mod">
          <ac:chgData name="Tuur Muyldermans" userId="f39cb134-77ef-4f9c-93f9-4248898e97b5" providerId="ADAL" clId="{2FD5D612-4DA1-4622-9DC5-B1C6E74BB1BA}" dt="2019-10-04T12:54:38.192" v="5784" actId="20577"/>
          <ac:spMkLst>
            <pc:docMk/>
            <pc:sldMk cId="2985066154" sldId="273"/>
            <ac:spMk id="2" creationId="{7598754C-D4C2-4D05-87FB-900E4546EC6C}"/>
          </ac:spMkLst>
        </pc:spChg>
        <pc:spChg chg="mod">
          <ac:chgData name="Tuur Muyldermans" userId="f39cb134-77ef-4f9c-93f9-4248898e97b5" providerId="ADAL" clId="{2FD5D612-4DA1-4622-9DC5-B1C6E74BB1BA}" dt="2019-10-04T14:24:19.746" v="6425" actId="27636"/>
          <ac:spMkLst>
            <pc:docMk/>
            <pc:sldMk cId="2985066154" sldId="273"/>
            <ac:spMk id="3" creationId="{DFC1182C-63FB-43DF-9106-FF47351A10E0}"/>
          </ac:spMkLst>
        </pc:spChg>
      </pc:sldChg>
      <pc:sldChg chg="addSp modSp mod setBg modNotesTx">
        <pc:chgData name="Tuur Muyldermans" userId="f39cb134-77ef-4f9c-93f9-4248898e97b5" providerId="ADAL" clId="{2FD5D612-4DA1-4622-9DC5-B1C6E74BB1BA}" dt="2019-10-08T06:55:52.145" v="12543" actId="1076"/>
        <pc:sldMkLst>
          <pc:docMk/>
          <pc:sldMk cId="3636047355" sldId="274"/>
        </pc:sldMkLst>
        <pc:spChg chg="mod">
          <ac:chgData name="Tuur Muyldermans" userId="f39cb134-77ef-4f9c-93f9-4248898e97b5" providerId="ADAL" clId="{2FD5D612-4DA1-4622-9DC5-B1C6E74BB1BA}" dt="2019-10-04T11:49:37.966" v="3002" actId="26606"/>
          <ac:spMkLst>
            <pc:docMk/>
            <pc:sldMk cId="3636047355" sldId="274"/>
            <ac:spMk id="2" creationId="{EDCE9CBC-252F-4359-8293-342A965CC908}"/>
          </ac:spMkLst>
        </pc:spChg>
        <pc:spChg chg="mod">
          <ac:chgData name="Tuur Muyldermans" userId="f39cb134-77ef-4f9c-93f9-4248898e97b5" providerId="ADAL" clId="{2FD5D612-4DA1-4622-9DC5-B1C6E74BB1BA}" dt="2019-10-08T06:55:52.145" v="12543" actId="1076"/>
          <ac:spMkLst>
            <pc:docMk/>
            <pc:sldMk cId="3636047355" sldId="274"/>
            <ac:spMk id="3" creationId="{B45B272D-77F3-4E66-9847-2FA01BCAACCD}"/>
          </ac:spMkLst>
        </pc:spChg>
        <pc:picChg chg="add mod">
          <ac:chgData name="Tuur Muyldermans" userId="f39cb134-77ef-4f9c-93f9-4248898e97b5" providerId="ADAL" clId="{2FD5D612-4DA1-4622-9DC5-B1C6E74BB1BA}" dt="2019-10-04T11:49:44.107" v="3003" actId="1076"/>
          <ac:picMkLst>
            <pc:docMk/>
            <pc:sldMk cId="3636047355" sldId="274"/>
            <ac:picMk id="4" creationId="{FDBCDA27-A8DA-4E4E-BFC0-F48D42BCEF8A}"/>
          </ac:picMkLst>
        </pc:picChg>
      </pc:sldChg>
      <pc:sldChg chg="addSp delSp modSp modNotesTx">
        <pc:chgData name="Tuur Muyldermans" userId="f39cb134-77ef-4f9c-93f9-4248898e97b5" providerId="ADAL" clId="{2FD5D612-4DA1-4622-9DC5-B1C6E74BB1BA}" dt="2019-10-04T12:24:00.688" v="4716" actId="20577"/>
        <pc:sldMkLst>
          <pc:docMk/>
          <pc:sldMk cId="2075895904" sldId="275"/>
        </pc:sldMkLst>
        <pc:spChg chg="mod">
          <ac:chgData name="Tuur Muyldermans" userId="f39cb134-77ef-4f9c-93f9-4248898e97b5" providerId="ADAL" clId="{2FD5D612-4DA1-4622-9DC5-B1C6E74BB1BA}" dt="2019-10-04T12:19:57.335" v="4310" actId="20577"/>
          <ac:spMkLst>
            <pc:docMk/>
            <pc:sldMk cId="2075895904" sldId="275"/>
            <ac:spMk id="2" creationId="{9604F3D1-0EE7-4A0A-BCE0-6596F5136908}"/>
          </ac:spMkLst>
        </pc:spChg>
        <pc:spChg chg="mod">
          <ac:chgData name="Tuur Muyldermans" userId="f39cb134-77ef-4f9c-93f9-4248898e97b5" providerId="ADAL" clId="{2FD5D612-4DA1-4622-9DC5-B1C6E74BB1BA}" dt="2019-10-04T12:17:19.265" v="4307" actId="20577"/>
          <ac:spMkLst>
            <pc:docMk/>
            <pc:sldMk cId="2075895904" sldId="275"/>
            <ac:spMk id="3" creationId="{A4E65B49-1B36-492D-8756-12AFE3406F08}"/>
          </ac:spMkLst>
        </pc:spChg>
        <pc:picChg chg="add del mod">
          <ac:chgData name="Tuur Muyldermans" userId="f39cb134-77ef-4f9c-93f9-4248898e97b5" providerId="ADAL" clId="{2FD5D612-4DA1-4622-9DC5-B1C6E74BB1BA}" dt="2019-10-04T12:15:45.941" v="4257" actId="478"/>
          <ac:picMkLst>
            <pc:docMk/>
            <pc:sldMk cId="2075895904" sldId="275"/>
            <ac:picMk id="4" creationId="{949F5622-37F7-4DCD-8F51-ED17BAEBECBB}"/>
          </ac:picMkLst>
        </pc:picChg>
      </pc:sldChg>
      <pc:sldChg chg="modSp modNotesTx">
        <pc:chgData name="Tuur Muyldermans" userId="f39cb134-77ef-4f9c-93f9-4248898e97b5" providerId="ADAL" clId="{2FD5D612-4DA1-4622-9DC5-B1C6E74BB1BA}" dt="2019-10-07T15:01:43.305" v="11993" actId="20577"/>
        <pc:sldMkLst>
          <pc:docMk/>
          <pc:sldMk cId="2994016653" sldId="276"/>
        </pc:sldMkLst>
        <pc:spChg chg="mod">
          <ac:chgData name="Tuur Muyldermans" userId="f39cb134-77ef-4f9c-93f9-4248898e97b5" providerId="ADAL" clId="{2FD5D612-4DA1-4622-9DC5-B1C6E74BB1BA}" dt="2019-10-07T15:01:43.305" v="11993" actId="20577"/>
          <ac:spMkLst>
            <pc:docMk/>
            <pc:sldMk cId="2994016653" sldId="276"/>
            <ac:spMk id="2" creationId="{F8061761-01A4-4755-8D50-68C6F300DB3E}"/>
          </ac:spMkLst>
        </pc:spChg>
      </pc:sldChg>
      <pc:sldChg chg="modSp">
        <pc:chgData name="Tuur Muyldermans" userId="f39cb134-77ef-4f9c-93f9-4248898e97b5" providerId="ADAL" clId="{2FD5D612-4DA1-4622-9DC5-B1C6E74BB1BA}" dt="2019-10-07T18:48:21.074" v="12367" actId="20577"/>
        <pc:sldMkLst>
          <pc:docMk/>
          <pc:sldMk cId="2494570722" sldId="277"/>
        </pc:sldMkLst>
        <pc:spChg chg="mod">
          <ac:chgData name="Tuur Muyldermans" userId="f39cb134-77ef-4f9c-93f9-4248898e97b5" providerId="ADAL" clId="{2FD5D612-4DA1-4622-9DC5-B1C6E74BB1BA}" dt="2019-10-07T15:01:56.841" v="11999" actId="20577"/>
          <ac:spMkLst>
            <pc:docMk/>
            <pc:sldMk cId="2494570722" sldId="277"/>
            <ac:spMk id="2" creationId="{F95E10F1-2ACB-4644-AB8A-784BF63D28A7}"/>
          </ac:spMkLst>
        </pc:spChg>
        <pc:spChg chg="mod">
          <ac:chgData name="Tuur Muyldermans" userId="f39cb134-77ef-4f9c-93f9-4248898e97b5" providerId="ADAL" clId="{2FD5D612-4DA1-4622-9DC5-B1C6E74BB1BA}" dt="2019-10-07T18:48:21.074" v="12367" actId="20577"/>
          <ac:spMkLst>
            <pc:docMk/>
            <pc:sldMk cId="2494570722" sldId="277"/>
            <ac:spMk id="3" creationId="{5DA0117F-2026-4A86-B40D-47CFE8FBA211}"/>
          </ac:spMkLst>
        </pc:spChg>
      </pc:sldChg>
      <pc:sldChg chg="modSp ord modNotesTx">
        <pc:chgData name="Tuur Muyldermans" userId="f39cb134-77ef-4f9c-93f9-4248898e97b5" providerId="ADAL" clId="{2FD5D612-4DA1-4622-9DC5-B1C6E74BB1BA}" dt="2019-10-07T15:01:52.569" v="11996" actId="20577"/>
        <pc:sldMkLst>
          <pc:docMk/>
          <pc:sldMk cId="4070207772" sldId="278"/>
        </pc:sldMkLst>
        <pc:spChg chg="mod">
          <ac:chgData name="Tuur Muyldermans" userId="f39cb134-77ef-4f9c-93f9-4248898e97b5" providerId="ADAL" clId="{2FD5D612-4DA1-4622-9DC5-B1C6E74BB1BA}" dt="2019-10-07T15:01:52.569" v="11996" actId="20577"/>
          <ac:spMkLst>
            <pc:docMk/>
            <pc:sldMk cId="4070207772" sldId="278"/>
            <ac:spMk id="2" creationId="{B63CA0CA-7258-4433-A4B0-56E1A99BBA41}"/>
          </ac:spMkLst>
        </pc:spChg>
        <pc:spChg chg="mod">
          <ac:chgData name="Tuur Muyldermans" userId="f39cb134-77ef-4f9c-93f9-4248898e97b5" providerId="ADAL" clId="{2FD5D612-4DA1-4622-9DC5-B1C6E74BB1BA}" dt="2019-10-07T11:55:35.921" v="10432" actId="20577"/>
          <ac:spMkLst>
            <pc:docMk/>
            <pc:sldMk cId="4070207772" sldId="278"/>
            <ac:spMk id="3" creationId="{04F49E63-BAA7-4B38-A435-58638BF03B21}"/>
          </ac:spMkLst>
        </pc:spChg>
      </pc:sldChg>
      <pc:sldChg chg="del">
        <pc:chgData name="Tuur Muyldermans" userId="f39cb134-77ef-4f9c-93f9-4248898e97b5" providerId="ADAL" clId="{2FD5D612-4DA1-4622-9DC5-B1C6E74BB1BA}" dt="2019-10-07T11:58:44.819" v="10489" actId="2696"/>
        <pc:sldMkLst>
          <pc:docMk/>
          <pc:sldMk cId="2167187059" sldId="279"/>
        </pc:sldMkLst>
      </pc:sldChg>
      <pc:sldChg chg="addSp delSp ord">
        <pc:chgData name="Tuur Muyldermans" userId="f39cb134-77ef-4f9c-93f9-4248898e97b5" providerId="ADAL" clId="{2FD5D612-4DA1-4622-9DC5-B1C6E74BB1BA}" dt="2019-10-07T11:59:15.865" v="10492"/>
        <pc:sldMkLst>
          <pc:docMk/>
          <pc:sldMk cId="1321580316" sldId="280"/>
        </pc:sldMkLst>
        <pc:picChg chg="add del">
          <ac:chgData name="Tuur Muyldermans" userId="f39cb134-77ef-4f9c-93f9-4248898e97b5" providerId="ADAL" clId="{2FD5D612-4DA1-4622-9DC5-B1C6E74BB1BA}" dt="2019-10-07T11:58:54" v="10491"/>
          <ac:picMkLst>
            <pc:docMk/>
            <pc:sldMk cId="1321580316" sldId="280"/>
            <ac:picMk id="4" creationId="{D152F9B1-32A2-427F-9283-1EB8179BDC6E}"/>
          </ac:picMkLst>
        </pc:picChg>
      </pc:sldChg>
      <pc:sldChg chg="addSp delSp modSp ord modNotesTx">
        <pc:chgData name="Tuur Muyldermans" userId="f39cb134-77ef-4f9c-93f9-4248898e97b5" providerId="ADAL" clId="{2FD5D612-4DA1-4622-9DC5-B1C6E74BB1BA}" dt="2019-10-04T14:21:09.147" v="6398" actId="1076"/>
        <pc:sldMkLst>
          <pc:docMk/>
          <pc:sldMk cId="2729942803" sldId="281"/>
        </pc:sldMkLst>
        <pc:spChg chg="mod">
          <ac:chgData name="Tuur Muyldermans" userId="f39cb134-77ef-4f9c-93f9-4248898e97b5" providerId="ADAL" clId="{2FD5D612-4DA1-4622-9DC5-B1C6E74BB1BA}" dt="2019-10-04T12:54:25.942" v="5771" actId="20577"/>
          <ac:spMkLst>
            <pc:docMk/>
            <pc:sldMk cId="2729942803" sldId="281"/>
            <ac:spMk id="2" creationId="{2012C855-2DE1-40F4-96FE-31C4A8226E4E}"/>
          </ac:spMkLst>
        </pc:spChg>
        <pc:spChg chg="mod">
          <ac:chgData name="Tuur Muyldermans" userId="f39cb134-77ef-4f9c-93f9-4248898e97b5" providerId="ADAL" clId="{2FD5D612-4DA1-4622-9DC5-B1C6E74BB1BA}" dt="2019-10-04T14:20:52.983" v="6394"/>
          <ac:spMkLst>
            <pc:docMk/>
            <pc:sldMk cId="2729942803" sldId="281"/>
            <ac:spMk id="3" creationId="{853845E5-28B8-43A6-BA49-606A43297B42}"/>
          </ac:spMkLst>
        </pc:spChg>
        <pc:picChg chg="del">
          <ac:chgData name="Tuur Muyldermans" userId="f39cb134-77ef-4f9c-93f9-4248898e97b5" providerId="ADAL" clId="{2FD5D612-4DA1-4622-9DC5-B1C6E74BB1BA}" dt="2019-10-04T12:58:36.797" v="5838"/>
          <ac:picMkLst>
            <pc:docMk/>
            <pc:sldMk cId="2729942803" sldId="281"/>
            <ac:picMk id="4" creationId="{9EAE58C0-B7EF-4DB8-A345-4B9D3DF87E9C}"/>
          </ac:picMkLst>
        </pc:picChg>
        <pc:picChg chg="add mod modCrop">
          <ac:chgData name="Tuur Muyldermans" userId="f39cb134-77ef-4f9c-93f9-4248898e97b5" providerId="ADAL" clId="{2FD5D612-4DA1-4622-9DC5-B1C6E74BB1BA}" dt="2019-10-04T14:21:09.147" v="6398" actId="1076"/>
          <ac:picMkLst>
            <pc:docMk/>
            <pc:sldMk cId="2729942803" sldId="281"/>
            <ac:picMk id="5" creationId="{335FA5E4-DEAE-45C1-84AA-EDB3C1B2F1B5}"/>
          </ac:picMkLst>
        </pc:picChg>
        <pc:picChg chg="add del mod">
          <ac:chgData name="Tuur Muyldermans" userId="f39cb134-77ef-4f9c-93f9-4248898e97b5" providerId="ADAL" clId="{2FD5D612-4DA1-4622-9DC5-B1C6E74BB1BA}" dt="2019-10-04T14:21:04.294" v="6397"/>
          <ac:picMkLst>
            <pc:docMk/>
            <pc:sldMk cId="2729942803" sldId="281"/>
            <ac:picMk id="6" creationId="{C763CC28-2B67-4181-8BF1-966AA2355D8E}"/>
          </ac:picMkLst>
        </pc:picChg>
      </pc:sldChg>
      <pc:sldChg chg="modSp ord modNotesTx">
        <pc:chgData name="Tuur Muyldermans" userId="f39cb134-77ef-4f9c-93f9-4248898e97b5" providerId="ADAL" clId="{2FD5D612-4DA1-4622-9DC5-B1C6E74BB1BA}" dt="2019-10-04T12:36:00.799" v="5083" actId="20577"/>
        <pc:sldMkLst>
          <pc:docMk/>
          <pc:sldMk cId="3251084964" sldId="282"/>
        </pc:sldMkLst>
        <pc:spChg chg="mod">
          <ac:chgData name="Tuur Muyldermans" userId="f39cb134-77ef-4f9c-93f9-4248898e97b5" providerId="ADAL" clId="{2FD5D612-4DA1-4622-9DC5-B1C6E74BB1BA}" dt="2019-10-04T12:35:44.608" v="5082" actId="20577"/>
          <ac:spMkLst>
            <pc:docMk/>
            <pc:sldMk cId="3251084964" sldId="282"/>
            <ac:spMk id="2" creationId="{30D92A6F-5227-46A2-B628-A328B73B5FAD}"/>
          </ac:spMkLst>
        </pc:spChg>
        <pc:spChg chg="mod">
          <ac:chgData name="Tuur Muyldermans" userId="f39cb134-77ef-4f9c-93f9-4248898e97b5" providerId="ADAL" clId="{2FD5D612-4DA1-4622-9DC5-B1C6E74BB1BA}" dt="2019-10-04T12:30:02.210" v="4941" actId="20577"/>
          <ac:spMkLst>
            <pc:docMk/>
            <pc:sldMk cId="3251084964" sldId="282"/>
            <ac:spMk id="3" creationId="{5CF0A57E-27C4-4035-8C52-414C20C7B4C2}"/>
          </ac:spMkLst>
        </pc:spChg>
      </pc:sldChg>
      <pc:sldChg chg="addSp delSp modSp ord modNotesTx">
        <pc:chgData name="Tuur Muyldermans" userId="f39cb134-77ef-4f9c-93f9-4248898e97b5" providerId="ADAL" clId="{2FD5D612-4DA1-4622-9DC5-B1C6E74BB1BA}" dt="2019-10-04T12:42:34.911" v="5210" actId="20577"/>
        <pc:sldMkLst>
          <pc:docMk/>
          <pc:sldMk cId="499696327" sldId="283"/>
        </pc:sldMkLst>
        <pc:spChg chg="mod">
          <ac:chgData name="Tuur Muyldermans" userId="f39cb134-77ef-4f9c-93f9-4248898e97b5" providerId="ADAL" clId="{2FD5D612-4DA1-4622-9DC5-B1C6E74BB1BA}" dt="2019-10-04T12:35:33.470" v="5062" actId="20577"/>
          <ac:spMkLst>
            <pc:docMk/>
            <pc:sldMk cId="499696327" sldId="283"/>
            <ac:spMk id="2" creationId="{30D92A6F-5227-46A2-B628-A328B73B5FAD}"/>
          </ac:spMkLst>
        </pc:spChg>
        <pc:spChg chg="mod">
          <ac:chgData name="Tuur Muyldermans" userId="f39cb134-77ef-4f9c-93f9-4248898e97b5" providerId="ADAL" clId="{2FD5D612-4DA1-4622-9DC5-B1C6E74BB1BA}" dt="2019-10-04T12:30:12.243" v="4945" actId="20577"/>
          <ac:spMkLst>
            <pc:docMk/>
            <pc:sldMk cId="499696327" sldId="283"/>
            <ac:spMk id="3" creationId="{5CF0A57E-27C4-4035-8C52-414C20C7B4C2}"/>
          </ac:spMkLst>
        </pc:spChg>
        <pc:picChg chg="add del mod">
          <ac:chgData name="Tuur Muyldermans" userId="f39cb134-77ef-4f9c-93f9-4248898e97b5" providerId="ADAL" clId="{2FD5D612-4DA1-4622-9DC5-B1C6E74BB1BA}" dt="2019-10-04T12:16:45.845" v="4267" actId="478"/>
          <ac:picMkLst>
            <pc:docMk/>
            <pc:sldMk cId="499696327" sldId="283"/>
            <ac:picMk id="4" creationId="{2B59A201-201D-44AE-90F7-206B870E6999}"/>
          </ac:picMkLst>
        </pc:picChg>
        <pc:picChg chg="mod">
          <ac:chgData name="Tuur Muyldermans" userId="f39cb134-77ef-4f9c-93f9-4248898e97b5" providerId="ADAL" clId="{2FD5D612-4DA1-4622-9DC5-B1C6E74BB1BA}" dt="2019-10-04T12:16:42.229" v="4266" actId="1076"/>
          <ac:picMkLst>
            <pc:docMk/>
            <pc:sldMk cId="499696327" sldId="283"/>
            <ac:picMk id="5" creationId="{2183FAE0-3D6C-4D76-9463-6857F9473F54}"/>
          </ac:picMkLst>
        </pc:picChg>
      </pc:sldChg>
      <pc:sldChg chg="ord modTransition">
        <pc:chgData name="Tuur Muyldermans" userId="f39cb134-77ef-4f9c-93f9-4248898e97b5" providerId="ADAL" clId="{2FD5D612-4DA1-4622-9DC5-B1C6E74BB1BA}" dt="2019-10-07T09:50:17.798" v="10192"/>
        <pc:sldMkLst>
          <pc:docMk/>
          <pc:sldMk cId="785943653" sldId="284"/>
        </pc:sldMkLst>
      </pc:sldChg>
      <pc:sldChg chg="del">
        <pc:chgData name="Tuur Muyldermans" userId="f39cb134-77ef-4f9c-93f9-4248898e97b5" providerId="ADAL" clId="{2FD5D612-4DA1-4622-9DC5-B1C6E74BB1BA}" dt="2019-10-07T09:06:43.814" v="9415" actId="2696"/>
        <pc:sldMkLst>
          <pc:docMk/>
          <pc:sldMk cId="1713651241" sldId="285"/>
        </pc:sldMkLst>
      </pc:sldChg>
      <pc:sldChg chg="modNotesTx">
        <pc:chgData name="Tuur Muyldermans" userId="f39cb134-77ef-4f9c-93f9-4248898e97b5" providerId="ADAL" clId="{2FD5D612-4DA1-4622-9DC5-B1C6E74BB1BA}" dt="2019-10-07T06:42:13.443" v="6564" actId="20577"/>
        <pc:sldMkLst>
          <pc:docMk/>
          <pc:sldMk cId="1563572365" sldId="286"/>
        </pc:sldMkLst>
      </pc:sldChg>
      <pc:sldChg chg="modAnim modNotesTx">
        <pc:chgData name="Tuur Muyldermans" userId="f39cb134-77ef-4f9c-93f9-4248898e97b5" providerId="ADAL" clId="{2FD5D612-4DA1-4622-9DC5-B1C6E74BB1BA}" dt="2019-10-07T06:42:58.437" v="6652"/>
        <pc:sldMkLst>
          <pc:docMk/>
          <pc:sldMk cId="2183568651" sldId="287"/>
        </pc:sldMkLst>
      </pc:sldChg>
      <pc:sldChg chg="modSp modNotesTx">
        <pc:chgData name="Tuur Muyldermans" userId="f39cb134-77ef-4f9c-93f9-4248898e97b5" providerId="ADAL" clId="{2FD5D612-4DA1-4622-9DC5-B1C6E74BB1BA}" dt="2019-10-07T06:51:44.397" v="6730" actId="113"/>
        <pc:sldMkLst>
          <pc:docMk/>
          <pc:sldMk cId="3215438306" sldId="292"/>
        </pc:sldMkLst>
        <pc:spChg chg="mod">
          <ac:chgData name="Tuur Muyldermans" userId="f39cb134-77ef-4f9c-93f9-4248898e97b5" providerId="ADAL" clId="{2FD5D612-4DA1-4622-9DC5-B1C6E74BB1BA}" dt="2019-10-07T06:51:04.309" v="6697"/>
          <ac:spMkLst>
            <pc:docMk/>
            <pc:sldMk cId="3215438306" sldId="292"/>
            <ac:spMk id="3" creationId="{38A1582C-94B4-462C-8BE6-8AD33599FF22}"/>
          </ac:spMkLst>
        </pc:spChg>
      </pc:sldChg>
      <pc:sldChg chg="addSp delSp modSp modAnim">
        <pc:chgData name="Tuur Muyldermans" userId="f39cb134-77ef-4f9c-93f9-4248898e97b5" providerId="ADAL" clId="{2FD5D612-4DA1-4622-9DC5-B1C6E74BB1BA}" dt="2019-10-07T06:52:39.081" v="6734"/>
        <pc:sldMkLst>
          <pc:docMk/>
          <pc:sldMk cId="4239355362" sldId="293"/>
        </pc:sldMkLst>
        <pc:spChg chg="mod">
          <ac:chgData name="Tuur Muyldermans" userId="f39cb134-77ef-4f9c-93f9-4248898e97b5" providerId="ADAL" clId="{2FD5D612-4DA1-4622-9DC5-B1C6E74BB1BA}" dt="2019-10-07T06:51:16.198" v="6715" actId="20577"/>
          <ac:spMkLst>
            <pc:docMk/>
            <pc:sldMk cId="4239355362" sldId="293"/>
            <ac:spMk id="3" creationId="{7374A3AC-4620-401F-A05B-BCBEF1E098F4}"/>
          </ac:spMkLst>
        </pc:spChg>
        <pc:picChg chg="del">
          <ac:chgData name="Tuur Muyldermans" userId="f39cb134-77ef-4f9c-93f9-4248898e97b5" providerId="ADAL" clId="{2FD5D612-4DA1-4622-9DC5-B1C6E74BB1BA}" dt="2019-10-07T06:50:02.186" v="6691"/>
          <ac:picMkLst>
            <pc:docMk/>
            <pc:sldMk cId="4239355362" sldId="293"/>
            <ac:picMk id="4" creationId="{7CD5054F-97EC-40CE-9B58-C37509C74C99}"/>
          </ac:picMkLst>
        </pc:picChg>
        <pc:picChg chg="add mod">
          <ac:chgData name="Tuur Muyldermans" userId="f39cb134-77ef-4f9c-93f9-4248898e97b5" providerId="ADAL" clId="{2FD5D612-4DA1-4622-9DC5-B1C6E74BB1BA}" dt="2019-10-07T06:51:21.923" v="6717" actId="1076"/>
          <ac:picMkLst>
            <pc:docMk/>
            <pc:sldMk cId="4239355362" sldId="293"/>
            <ac:picMk id="5" creationId="{49E5648E-7A56-4169-90A0-0F56FFEA766E}"/>
          </ac:picMkLst>
        </pc:picChg>
      </pc:sldChg>
      <pc:sldChg chg="modSp">
        <pc:chgData name="Tuur Muyldermans" userId="f39cb134-77ef-4f9c-93f9-4248898e97b5" providerId="ADAL" clId="{2FD5D612-4DA1-4622-9DC5-B1C6E74BB1BA}" dt="2019-10-07T07:02:24.037" v="6742" actId="20577"/>
        <pc:sldMkLst>
          <pc:docMk/>
          <pc:sldMk cId="3059881167" sldId="296"/>
        </pc:sldMkLst>
        <pc:spChg chg="mod">
          <ac:chgData name="Tuur Muyldermans" userId="f39cb134-77ef-4f9c-93f9-4248898e97b5" providerId="ADAL" clId="{2FD5D612-4DA1-4622-9DC5-B1C6E74BB1BA}" dt="2019-10-07T07:02:24.037" v="6742" actId="20577"/>
          <ac:spMkLst>
            <pc:docMk/>
            <pc:sldMk cId="3059881167" sldId="296"/>
            <ac:spMk id="4" creationId="{71CB84E1-9461-4940-B16F-82C32FD3299E}"/>
          </ac:spMkLst>
        </pc:spChg>
      </pc:sldChg>
      <pc:sldChg chg="delSp modSp ord">
        <pc:chgData name="Tuur Muyldermans" userId="f39cb134-77ef-4f9c-93f9-4248898e97b5" providerId="ADAL" clId="{2FD5D612-4DA1-4622-9DC5-B1C6E74BB1BA}" dt="2019-10-07T18:39:24.887" v="12300" actId="15"/>
        <pc:sldMkLst>
          <pc:docMk/>
          <pc:sldMk cId="2985575965" sldId="298"/>
        </pc:sldMkLst>
        <pc:spChg chg="mod">
          <ac:chgData name="Tuur Muyldermans" userId="f39cb134-77ef-4f9c-93f9-4248898e97b5" providerId="ADAL" clId="{2FD5D612-4DA1-4622-9DC5-B1C6E74BB1BA}" dt="2019-10-07T18:39:24.887" v="12300" actId="15"/>
          <ac:spMkLst>
            <pc:docMk/>
            <pc:sldMk cId="2985575965" sldId="298"/>
            <ac:spMk id="3" creationId="{8B341117-802A-4BCC-B640-B78CE0AA3FC3}"/>
          </ac:spMkLst>
        </pc:spChg>
        <pc:picChg chg="del">
          <ac:chgData name="Tuur Muyldermans" userId="f39cb134-77ef-4f9c-93f9-4248898e97b5" providerId="ADAL" clId="{2FD5D612-4DA1-4622-9DC5-B1C6E74BB1BA}" dt="2019-10-07T07:00:03.548" v="6740" actId="478"/>
          <ac:picMkLst>
            <pc:docMk/>
            <pc:sldMk cId="2985575965" sldId="298"/>
            <ac:picMk id="4" creationId="{F146408D-8F5B-4010-9D95-FB8F8F1FB816}"/>
          </ac:picMkLst>
        </pc:picChg>
      </pc:sldChg>
      <pc:sldChg chg="modSp">
        <pc:chgData name="Tuur Muyldermans" userId="f39cb134-77ef-4f9c-93f9-4248898e97b5" providerId="ADAL" clId="{2FD5D612-4DA1-4622-9DC5-B1C6E74BB1BA}" dt="2019-10-07T07:22:22.818" v="6743" actId="20577"/>
        <pc:sldMkLst>
          <pc:docMk/>
          <pc:sldMk cId="152216974" sldId="299"/>
        </pc:sldMkLst>
        <pc:spChg chg="mod">
          <ac:chgData name="Tuur Muyldermans" userId="f39cb134-77ef-4f9c-93f9-4248898e97b5" providerId="ADAL" clId="{2FD5D612-4DA1-4622-9DC5-B1C6E74BB1BA}" dt="2019-10-07T07:22:22.818" v="6743" actId="20577"/>
          <ac:spMkLst>
            <pc:docMk/>
            <pc:sldMk cId="152216974" sldId="299"/>
            <ac:spMk id="4" creationId="{DB7357DF-9E2D-4C72-8014-051EDA58629F}"/>
          </ac:spMkLst>
        </pc:spChg>
      </pc:sldChg>
      <pc:sldChg chg="addSp delSp modSp add ord">
        <pc:chgData name="Tuur Muyldermans" userId="f39cb134-77ef-4f9c-93f9-4248898e97b5" providerId="ADAL" clId="{2FD5D612-4DA1-4622-9DC5-B1C6E74BB1BA}" dt="2019-10-07T15:06:16.722" v="12186" actId="20577"/>
        <pc:sldMkLst>
          <pc:docMk/>
          <pc:sldMk cId="1568603949" sldId="300"/>
        </pc:sldMkLst>
        <pc:spChg chg="mod">
          <ac:chgData name="Tuur Muyldermans" userId="f39cb134-77ef-4f9c-93f9-4248898e97b5" providerId="ADAL" clId="{2FD5D612-4DA1-4622-9DC5-B1C6E74BB1BA}" dt="2019-10-04T11:59:44.445" v="3872" actId="20577"/>
          <ac:spMkLst>
            <pc:docMk/>
            <pc:sldMk cId="1568603949" sldId="300"/>
            <ac:spMk id="2" creationId="{559442AD-4A39-4ABA-A955-9C2D73695ED5}"/>
          </ac:spMkLst>
        </pc:spChg>
        <pc:spChg chg="mod">
          <ac:chgData name="Tuur Muyldermans" userId="f39cb134-77ef-4f9c-93f9-4248898e97b5" providerId="ADAL" clId="{2FD5D612-4DA1-4622-9DC5-B1C6E74BB1BA}" dt="2019-10-07T15:06:16.722" v="12186" actId="20577"/>
          <ac:spMkLst>
            <pc:docMk/>
            <pc:sldMk cId="1568603949" sldId="300"/>
            <ac:spMk id="3" creationId="{27EB4D53-3E69-4E7D-820D-A32533CA1B69}"/>
          </ac:spMkLst>
        </pc:spChg>
        <pc:spChg chg="add del mod">
          <ac:chgData name="Tuur Muyldermans" userId="f39cb134-77ef-4f9c-93f9-4248898e97b5" providerId="ADAL" clId="{2FD5D612-4DA1-4622-9DC5-B1C6E74BB1BA}" dt="2019-10-04T12:06:50.833" v="4071"/>
          <ac:spMkLst>
            <pc:docMk/>
            <pc:sldMk cId="1568603949" sldId="300"/>
            <ac:spMk id="4" creationId="{574D659F-8D76-4C99-BF74-3C1AD2F9070E}"/>
          </ac:spMkLst>
        </pc:spChg>
        <pc:spChg chg="add del mod">
          <ac:chgData name="Tuur Muyldermans" userId="f39cb134-77ef-4f9c-93f9-4248898e97b5" providerId="ADAL" clId="{2FD5D612-4DA1-4622-9DC5-B1C6E74BB1BA}" dt="2019-10-04T12:06:50.833" v="4071"/>
          <ac:spMkLst>
            <pc:docMk/>
            <pc:sldMk cId="1568603949" sldId="300"/>
            <ac:spMk id="5" creationId="{AC23B76B-FB55-45C8-B837-86768BBB418C}"/>
          </ac:spMkLst>
        </pc:spChg>
        <pc:spChg chg="add del mod">
          <ac:chgData name="Tuur Muyldermans" userId="f39cb134-77ef-4f9c-93f9-4248898e97b5" providerId="ADAL" clId="{2FD5D612-4DA1-4622-9DC5-B1C6E74BB1BA}" dt="2019-10-04T12:06:56.282" v="4072"/>
          <ac:spMkLst>
            <pc:docMk/>
            <pc:sldMk cId="1568603949" sldId="300"/>
            <ac:spMk id="6" creationId="{372140C7-76B1-45CC-95EF-8BE7A547476E}"/>
          </ac:spMkLst>
        </pc:spChg>
        <pc:spChg chg="add del mod">
          <ac:chgData name="Tuur Muyldermans" userId="f39cb134-77ef-4f9c-93f9-4248898e97b5" providerId="ADAL" clId="{2FD5D612-4DA1-4622-9DC5-B1C6E74BB1BA}" dt="2019-10-04T12:06:56.282" v="4072"/>
          <ac:spMkLst>
            <pc:docMk/>
            <pc:sldMk cId="1568603949" sldId="300"/>
            <ac:spMk id="7" creationId="{8EBB4AF1-0473-4210-9FC4-7B9741137B15}"/>
          </ac:spMkLst>
        </pc:spChg>
      </pc:sldChg>
      <pc:sldChg chg="modSp add del">
        <pc:chgData name="Tuur Muyldermans" userId="f39cb134-77ef-4f9c-93f9-4248898e97b5" providerId="ADAL" clId="{2FD5D612-4DA1-4622-9DC5-B1C6E74BB1BA}" dt="2019-10-07T15:00:10.140" v="11986" actId="2696"/>
        <pc:sldMkLst>
          <pc:docMk/>
          <pc:sldMk cId="1065289106" sldId="301"/>
        </pc:sldMkLst>
        <pc:spChg chg="mod">
          <ac:chgData name="Tuur Muyldermans" userId="f39cb134-77ef-4f9c-93f9-4248898e97b5" providerId="ADAL" clId="{2FD5D612-4DA1-4622-9DC5-B1C6E74BB1BA}" dt="2019-10-04T12:20:12.817" v="4312" actId="12"/>
          <ac:spMkLst>
            <pc:docMk/>
            <pc:sldMk cId="1065289106" sldId="301"/>
            <ac:spMk id="3" creationId="{27EB4D53-3E69-4E7D-820D-A32533CA1B69}"/>
          </ac:spMkLst>
        </pc:spChg>
      </pc:sldChg>
      <pc:sldChg chg="delSp modSp add ord modNotesTx">
        <pc:chgData name="Tuur Muyldermans" userId="f39cb134-77ef-4f9c-93f9-4248898e97b5" providerId="ADAL" clId="{2FD5D612-4DA1-4622-9DC5-B1C6E74BB1BA}" dt="2019-10-04T12:41:14.209" v="5145" actId="6549"/>
        <pc:sldMkLst>
          <pc:docMk/>
          <pc:sldMk cId="2391253627" sldId="302"/>
        </pc:sldMkLst>
        <pc:spChg chg="mod">
          <ac:chgData name="Tuur Muyldermans" userId="f39cb134-77ef-4f9c-93f9-4248898e97b5" providerId="ADAL" clId="{2FD5D612-4DA1-4622-9DC5-B1C6E74BB1BA}" dt="2019-10-04T12:39:37.289" v="5091" actId="20577"/>
          <ac:spMkLst>
            <pc:docMk/>
            <pc:sldMk cId="2391253627" sldId="302"/>
            <ac:spMk id="2" creationId="{30D92A6F-5227-46A2-B628-A328B73B5FAD}"/>
          </ac:spMkLst>
        </pc:spChg>
        <pc:spChg chg="mod">
          <ac:chgData name="Tuur Muyldermans" userId="f39cb134-77ef-4f9c-93f9-4248898e97b5" providerId="ADAL" clId="{2FD5D612-4DA1-4622-9DC5-B1C6E74BB1BA}" dt="2019-10-04T12:41:14.209" v="5145" actId="6549"/>
          <ac:spMkLst>
            <pc:docMk/>
            <pc:sldMk cId="2391253627" sldId="302"/>
            <ac:spMk id="3" creationId="{5CF0A57E-27C4-4035-8C52-414C20C7B4C2}"/>
          </ac:spMkLst>
        </pc:spChg>
        <pc:picChg chg="del">
          <ac:chgData name="Tuur Muyldermans" userId="f39cb134-77ef-4f9c-93f9-4248898e97b5" providerId="ADAL" clId="{2FD5D612-4DA1-4622-9DC5-B1C6E74BB1BA}" dt="2019-10-04T12:39:39.358" v="5092" actId="478"/>
          <ac:picMkLst>
            <pc:docMk/>
            <pc:sldMk cId="2391253627" sldId="302"/>
            <ac:picMk id="4" creationId="{60FDA488-0341-4843-995D-80D3CF0AC087}"/>
          </ac:picMkLst>
        </pc:picChg>
      </pc:sldChg>
      <pc:sldChg chg="delSp modSp add modNotesTx">
        <pc:chgData name="Tuur Muyldermans" userId="f39cb134-77ef-4f9c-93f9-4248898e97b5" providerId="ADAL" clId="{2FD5D612-4DA1-4622-9DC5-B1C6E74BB1BA}" dt="2019-10-07T15:59:26.478" v="12250" actId="6549"/>
        <pc:sldMkLst>
          <pc:docMk/>
          <pc:sldMk cId="1854903960" sldId="303"/>
        </pc:sldMkLst>
        <pc:spChg chg="mod">
          <ac:chgData name="Tuur Muyldermans" userId="f39cb134-77ef-4f9c-93f9-4248898e97b5" providerId="ADAL" clId="{2FD5D612-4DA1-4622-9DC5-B1C6E74BB1BA}" dt="2019-10-07T15:59:15.026" v="12249" actId="20577"/>
          <ac:spMkLst>
            <pc:docMk/>
            <pc:sldMk cId="1854903960" sldId="303"/>
            <ac:spMk id="3" creationId="{5CF0A57E-27C4-4035-8C52-414C20C7B4C2}"/>
          </ac:spMkLst>
        </pc:spChg>
        <pc:picChg chg="del">
          <ac:chgData name="Tuur Muyldermans" userId="f39cb134-77ef-4f9c-93f9-4248898e97b5" providerId="ADAL" clId="{2FD5D612-4DA1-4622-9DC5-B1C6E74BB1BA}" dt="2019-10-04T12:45:23.984" v="5213" actId="478"/>
          <ac:picMkLst>
            <pc:docMk/>
            <pc:sldMk cId="1854903960" sldId="303"/>
            <ac:picMk id="4" creationId="{60FDA488-0341-4843-995D-80D3CF0AC087}"/>
          </ac:picMkLst>
        </pc:picChg>
      </pc:sldChg>
      <pc:sldChg chg="modSp add del">
        <pc:chgData name="Tuur Muyldermans" userId="f39cb134-77ef-4f9c-93f9-4248898e97b5" providerId="ADAL" clId="{2FD5D612-4DA1-4622-9DC5-B1C6E74BB1BA}" dt="2019-10-07T15:00:24.225" v="11987" actId="2696"/>
        <pc:sldMkLst>
          <pc:docMk/>
          <pc:sldMk cId="3567294966" sldId="305"/>
        </pc:sldMkLst>
        <pc:spChg chg="mod">
          <ac:chgData name="Tuur Muyldermans" userId="f39cb134-77ef-4f9c-93f9-4248898e97b5" providerId="ADAL" clId="{2FD5D612-4DA1-4622-9DC5-B1C6E74BB1BA}" dt="2019-10-04T14:17:41.916" v="6311" actId="207"/>
          <ac:spMkLst>
            <pc:docMk/>
            <pc:sldMk cId="3567294966" sldId="305"/>
            <ac:spMk id="2" creationId="{99A4643F-CE3D-43F9-9B52-AE8611774284}"/>
          </ac:spMkLst>
        </pc:spChg>
        <pc:spChg chg="mod">
          <ac:chgData name="Tuur Muyldermans" userId="f39cb134-77ef-4f9c-93f9-4248898e97b5" providerId="ADAL" clId="{2FD5D612-4DA1-4622-9DC5-B1C6E74BB1BA}" dt="2019-10-04T14:17:54.331" v="6363" actId="20577"/>
          <ac:spMkLst>
            <pc:docMk/>
            <pc:sldMk cId="3567294966" sldId="305"/>
            <ac:spMk id="3" creationId="{BAC7DDFD-CDCD-46BB-BF6D-62268757595F}"/>
          </ac:spMkLst>
        </pc:spChg>
      </pc:sldChg>
      <pc:sldChg chg="del">
        <pc:chgData name="Tuur Muyldermans" userId="f39cb134-77ef-4f9c-93f9-4248898e97b5" providerId="ADAL" clId="{2FD5D612-4DA1-4622-9DC5-B1C6E74BB1BA}" dt="2019-10-07T15:00:42.519" v="11988" actId="2696"/>
        <pc:sldMkLst>
          <pc:docMk/>
          <pc:sldMk cId="3709762649" sldId="306"/>
        </pc:sldMkLst>
      </pc:sldChg>
      <pc:sldChg chg="modSp ord modTransition">
        <pc:chgData name="Tuur Muyldermans" userId="f39cb134-77ef-4f9c-93f9-4248898e97b5" providerId="ADAL" clId="{2FD5D612-4DA1-4622-9DC5-B1C6E74BB1BA}" dt="2019-10-07T09:50:17.798" v="10192"/>
        <pc:sldMkLst>
          <pc:docMk/>
          <pc:sldMk cId="1638957615" sldId="307"/>
        </pc:sldMkLst>
        <pc:spChg chg="mod">
          <ac:chgData name="Tuur Muyldermans" userId="f39cb134-77ef-4f9c-93f9-4248898e97b5" providerId="ADAL" clId="{2FD5D612-4DA1-4622-9DC5-B1C6E74BB1BA}" dt="2019-10-07T09:04:56.538" v="9412" actId="20577"/>
          <ac:spMkLst>
            <pc:docMk/>
            <pc:sldMk cId="1638957615" sldId="307"/>
            <ac:spMk id="2" creationId="{6C472480-BD3F-4B57-8154-E8753901B94F}"/>
          </ac:spMkLst>
        </pc:spChg>
      </pc:sldChg>
      <pc:sldChg chg="ord modTransition">
        <pc:chgData name="Tuur Muyldermans" userId="f39cb134-77ef-4f9c-93f9-4248898e97b5" providerId="ADAL" clId="{2FD5D612-4DA1-4622-9DC5-B1C6E74BB1BA}" dt="2019-10-07T09:50:17.798" v="10192"/>
        <pc:sldMkLst>
          <pc:docMk/>
          <pc:sldMk cId="672964312" sldId="308"/>
        </pc:sldMkLst>
      </pc:sldChg>
      <pc:sldChg chg="ord modTransition">
        <pc:chgData name="Tuur Muyldermans" userId="f39cb134-77ef-4f9c-93f9-4248898e97b5" providerId="ADAL" clId="{2FD5D612-4DA1-4622-9DC5-B1C6E74BB1BA}" dt="2019-10-07T09:50:17.798" v="10192"/>
        <pc:sldMkLst>
          <pc:docMk/>
          <pc:sldMk cId="2145153261" sldId="309"/>
        </pc:sldMkLst>
      </pc:sldChg>
      <pc:sldChg chg="ord modTransition">
        <pc:chgData name="Tuur Muyldermans" userId="f39cb134-77ef-4f9c-93f9-4248898e97b5" providerId="ADAL" clId="{2FD5D612-4DA1-4622-9DC5-B1C6E74BB1BA}" dt="2019-10-07T09:50:17.798" v="10192"/>
        <pc:sldMkLst>
          <pc:docMk/>
          <pc:sldMk cId="753343859" sldId="310"/>
        </pc:sldMkLst>
      </pc:sldChg>
      <pc:sldChg chg="ord modTransition">
        <pc:chgData name="Tuur Muyldermans" userId="f39cb134-77ef-4f9c-93f9-4248898e97b5" providerId="ADAL" clId="{2FD5D612-4DA1-4622-9DC5-B1C6E74BB1BA}" dt="2019-10-07T09:50:17.798" v="10192"/>
        <pc:sldMkLst>
          <pc:docMk/>
          <pc:sldMk cId="1714281705" sldId="311"/>
        </pc:sldMkLst>
      </pc:sldChg>
      <pc:sldChg chg="ord modTransition">
        <pc:chgData name="Tuur Muyldermans" userId="f39cb134-77ef-4f9c-93f9-4248898e97b5" providerId="ADAL" clId="{2FD5D612-4DA1-4622-9DC5-B1C6E74BB1BA}" dt="2019-10-07T09:50:17.798" v="10192"/>
        <pc:sldMkLst>
          <pc:docMk/>
          <pc:sldMk cId="530815026" sldId="312"/>
        </pc:sldMkLst>
      </pc:sldChg>
      <pc:sldChg chg="ord modTransition">
        <pc:chgData name="Tuur Muyldermans" userId="f39cb134-77ef-4f9c-93f9-4248898e97b5" providerId="ADAL" clId="{2FD5D612-4DA1-4622-9DC5-B1C6E74BB1BA}" dt="2019-10-07T09:50:17.798" v="10192"/>
        <pc:sldMkLst>
          <pc:docMk/>
          <pc:sldMk cId="1367417837" sldId="313"/>
        </pc:sldMkLst>
      </pc:sldChg>
      <pc:sldChg chg="ord modTransition">
        <pc:chgData name="Tuur Muyldermans" userId="f39cb134-77ef-4f9c-93f9-4248898e97b5" providerId="ADAL" clId="{2FD5D612-4DA1-4622-9DC5-B1C6E74BB1BA}" dt="2019-10-07T09:50:17.798" v="10192"/>
        <pc:sldMkLst>
          <pc:docMk/>
          <pc:sldMk cId="253412290" sldId="314"/>
        </pc:sldMkLst>
      </pc:sldChg>
      <pc:sldChg chg="ord modTransition">
        <pc:chgData name="Tuur Muyldermans" userId="f39cb134-77ef-4f9c-93f9-4248898e97b5" providerId="ADAL" clId="{2FD5D612-4DA1-4622-9DC5-B1C6E74BB1BA}" dt="2019-10-07T09:50:17.798" v="10192"/>
        <pc:sldMkLst>
          <pc:docMk/>
          <pc:sldMk cId="1448188993" sldId="315"/>
        </pc:sldMkLst>
      </pc:sldChg>
      <pc:sldChg chg="modSp ord modTransition">
        <pc:chgData name="Tuur Muyldermans" userId="f39cb134-77ef-4f9c-93f9-4248898e97b5" providerId="ADAL" clId="{2FD5D612-4DA1-4622-9DC5-B1C6E74BB1BA}" dt="2019-10-07T09:50:17.798" v="10192"/>
        <pc:sldMkLst>
          <pc:docMk/>
          <pc:sldMk cId="3873830570" sldId="316"/>
        </pc:sldMkLst>
        <pc:spChg chg="mod">
          <ac:chgData name="Tuur Muyldermans" userId="f39cb134-77ef-4f9c-93f9-4248898e97b5" providerId="ADAL" clId="{2FD5D612-4DA1-4622-9DC5-B1C6E74BB1BA}" dt="2019-10-07T06:48:32.620" v="6689" actId="20577"/>
          <ac:spMkLst>
            <pc:docMk/>
            <pc:sldMk cId="3873830570" sldId="316"/>
            <ac:spMk id="2" creationId="{6C472480-BD3F-4B57-8154-E8753901B94F}"/>
          </ac:spMkLst>
        </pc:spChg>
        <pc:spChg chg="mod">
          <ac:chgData name="Tuur Muyldermans" userId="f39cb134-77ef-4f9c-93f9-4248898e97b5" providerId="ADAL" clId="{2FD5D612-4DA1-4622-9DC5-B1C6E74BB1BA}" dt="2019-10-07T06:48:27.739" v="6669"/>
          <ac:spMkLst>
            <pc:docMk/>
            <pc:sldMk cId="3873830570" sldId="316"/>
            <ac:spMk id="3" creationId="{56372536-4EE9-46AC-89F9-CCC52035CA37}"/>
          </ac:spMkLst>
        </pc:spChg>
      </pc:sldChg>
      <pc:sldChg chg="ord modTransition">
        <pc:chgData name="Tuur Muyldermans" userId="f39cb134-77ef-4f9c-93f9-4248898e97b5" providerId="ADAL" clId="{2FD5D612-4DA1-4622-9DC5-B1C6E74BB1BA}" dt="2019-10-07T09:50:17.798" v="10192"/>
        <pc:sldMkLst>
          <pc:docMk/>
          <pc:sldMk cId="214427740" sldId="317"/>
        </pc:sldMkLst>
      </pc:sldChg>
      <pc:sldChg chg="add del">
        <pc:chgData name="Tuur Muyldermans" userId="f39cb134-77ef-4f9c-93f9-4248898e97b5" providerId="ADAL" clId="{2FD5D612-4DA1-4622-9DC5-B1C6E74BB1BA}" dt="2019-10-07T06:31:44.031" v="6427" actId="2696"/>
        <pc:sldMkLst>
          <pc:docMk/>
          <pc:sldMk cId="505085813" sldId="318"/>
        </pc:sldMkLst>
      </pc:sldChg>
      <pc:sldChg chg="addSp delSp modSp add mod setBg delDesignElem">
        <pc:chgData name="Tuur Muyldermans" userId="f39cb134-77ef-4f9c-93f9-4248898e97b5" providerId="ADAL" clId="{2FD5D612-4DA1-4622-9DC5-B1C6E74BB1BA}" dt="2019-10-07T06:34:29.203" v="6480" actId="1076"/>
        <pc:sldMkLst>
          <pc:docMk/>
          <pc:sldMk cId="1311741293" sldId="318"/>
        </pc:sldMkLst>
        <pc:spChg chg="mod ord">
          <ac:chgData name="Tuur Muyldermans" userId="f39cb134-77ef-4f9c-93f9-4248898e97b5" providerId="ADAL" clId="{2FD5D612-4DA1-4622-9DC5-B1C6E74BB1BA}" dt="2019-10-07T06:34:14.121" v="6478" actId="166"/>
          <ac:spMkLst>
            <pc:docMk/>
            <pc:sldMk cId="1311741293" sldId="318"/>
            <ac:spMk id="2" creationId="{E2622651-D0AD-48B0-941E-E7F35BA32CFF}"/>
          </ac:spMkLst>
        </pc:spChg>
        <pc:spChg chg="mod">
          <ac:chgData name="Tuur Muyldermans" userId="f39cb134-77ef-4f9c-93f9-4248898e97b5" providerId="ADAL" clId="{2FD5D612-4DA1-4622-9DC5-B1C6E74BB1BA}" dt="2019-10-07T06:34:29.203" v="6480" actId="1076"/>
          <ac:spMkLst>
            <pc:docMk/>
            <pc:sldMk cId="1311741293" sldId="318"/>
            <ac:spMk id="3" creationId="{B8ECC90A-4008-43E1-8256-D502E1020C56}"/>
          </ac:spMkLst>
        </pc:spChg>
        <pc:spChg chg="add">
          <ac:chgData name="Tuur Muyldermans" userId="f39cb134-77ef-4f9c-93f9-4248898e97b5" providerId="ADAL" clId="{2FD5D612-4DA1-4622-9DC5-B1C6E74BB1BA}" dt="2019-10-07T06:31:59.373" v="6430" actId="26606"/>
          <ac:spMkLst>
            <pc:docMk/>
            <pc:sldMk cId="1311741293" sldId="318"/>
            <ac:spMk id="5" creationId="{559AE206-7EBA-4D33-8BC9-9D8158553F0E}"/>
          </ac:spMkLst>
        </pc:spChg>
        <pc:spChg chg="add">
          <ac:chgData name="Tuur Muyldermans" userId="f39cb134-77ef-4f9c-93f9-4248898e97b5" providerId="ADAL" clId="{2FD5D612-4DA1-4622-9DC5-B1C6E74BB1BA}" dt="2019-10-07T06:31:59.373" v="6430" actId="26606"/>
          <ac:spMkLst>
            <pc:docMk/>
            <pc:sldMk cId="1311741293" sldId="318"/>
            <ac:spMk id="6" creationId="{6437D937-A7F1-4011-92B4-328E5BE1B166}"/>
          </ac:spMkLst>
        </pc:spChg>
        <pc:spChg chg="add">
          <ac:chgData name="Tuur Muyldermans" userId="f39cb134-77ef-4f9c-93f9-4248898e97b5" providerId="ADAL" clId="{2FD5D612-4DA1-4622-9DC5-B1C6E74BB1BA}" dt="2019-10-07T06:31:59.373" v="6430" actId="26606"/>
          <ac:spMkLst>
            <pc:docMk/>
            <pc:sldMk cId="1311741293" sldId="318"/>
            <ac:spMk id="7" creationId="{B672F332-AF08-46C6-94F0-77684310D7B7}"/>
          </ac:spMkLst>
        </pc:spChg>
        <pc:spChg chg="del">
          <ac:chgData name="Tuur Muyldermans" userId="f39cb134-77ef-4f9c-93f9-4248898e97b5" providerId="ADAL" clId="{2FD5D612-4DA1-4622-9DC5-B1C6E74BB1BA}" dt="2019-10-07T06:31:51.411" v="6429"/>
          <ac:spMkLst>
            <pc:docMk/>
            <pc:sldMk cId="1311741293" sldId="318"/>
            <ac:spMk id="8" creationId="{559AE206-7EBA-4D33-8BC9-9D8158553F0E}"/>
          </ac:spMkLst>
        </pc:spChg>
        <pc:spChg chg="add">
          <ac:chgData name="Tuur Muyldermans" userId="f39cb134-77ef-4f9c-93f9-4248898e97b5" providerId="ADAL" clId="{2FD5D612-4DA1-4622-9DC5-B1C6E74BB1BA}" dt="2019-10-07T06:31:59.373" v="6430" actId="26606"/>
          <ac:spMkLst>
            <pc:docMk/>
            <pc:sldMk cId="1311741293" sldId="318"/>
            <ac:spMk id="9" creationId="{34244EF8-D73A-40E1-BE73-D46E6B4B04ED}"/>
          </ac:spMkLst>
        </pc:spChg>
        <pc:spChg chg="del">
          <ac:chgData name="Tuur Muyldermans" userId="f39cb134-77ef-4f9c-93f9-4248898e97b5" providerId="ADAL" clId="{2FD5D612-4DA1-4622-9DC5-B1C6E74BB1BA}" dt="2019-10-07T06:31:51.411" v="6429"/>
          <ac:spMkLst>
            <pc:docMk/>
            <pc:sldMk cId="1311741293" sldId="318"/>
            <ac:spMk id="10" creationId="{6437D937-A7F1-4011-92B4-328E5BE1B166}"/>
          </ac:spMkLst>
        </pc:spChg>
        <pc:spChg chg="add">
          <ac:chgData name="Tuur Muyldermans" userId="f39cb134-77ef-4f9c-93f9-4248898e97b5" providerId="ADAL" clId="{2FD5D612-4DA1-4622-9DC5-B1C6E74BB1BA}" dt="2019-10-07T06:31:59.373" v="6430" actId="26606"/>
          <ac:spMkLst>
            <pc:docMk/>
            <pc:sldMk cId="1311741293" sldId="318"/>
            <ac:spMk id="11" creationId="{AB84D7E8-4ECB-42D7-ADBF-01689B0F24AE}"/>
          </ac:spMkLst>
        </pc:spChg>
        <pc:spChg chg="del">
          <ac:chgData name="Tuur Muyldermans" userId="f39cb134-77ef-4f9c-93f9-4248898e97b5" providerId="ADAL" clId="{2FD5D612-4DA1-4622-9DC5-B1C6E74BB1BA}" dt="2019-10-07T06:31:51.411" v="6429"/>
          <ac:spMkLst>
            <pc:docMk/>
            <pc:sldMk cId="1311741293" sldId="318"/>
            <ac:spMk id="12" creationId="{B672F332-AF08-46C6-94F0-77684310D7B7}"/>
          </ac:spMkLst>
        </pc:spChg>
        <pc:spChg chg="del">
          <ac:chgData name="Tuur Muyldermans" userId="f39cb134-77ef-4f9c-93f9-4248898e97b5" providerId="ADAL" clId="{2FD5D612-4DA1-4622-9DC5-B1C6E74BB1BA}" dt="2019-10-07T06:31:51.411" v="6429"/>
          <ac:spMkLst>
            <pc:docMk/>
            <pc:sldMk cId="1311741293" sldId="318"/>
            <ac:spMk id="14" creationId="{34244EF8-D73A-40E1-BE73-D46E6B4B04ED}"/>
          </ac:spMkLst>
        </pc:spChg>
        <pc:spChg chg="del">
          <ac:chgData name="Tuur Muyldermans" userId="f39cb134-77ef-4f9c-93f9-4248898e97b5" providerId="ADAL" clId="{2FD5D612-4DA1-4622-9DC5-B1C6E74BB1BA}" dt="2019-10-07T06:31:51.411" v="6429"/>
          <ac:spMkLst>
            <pc:docMk/>
            <pc:sldMk cId="1311741293" sldId="318"/>
            <ac:spMk id="16" creationId="{AB84D7E8-4ECB-42D7-ADBF-01689B0F24AE}"/>
          </ac:spMkLst>
        </pc:spChg>
        <pc:picChg chg="add del mod">
          <ac:chgData name="Tuur Muyldermans" userId="f39cb134-77ef-4f9c-93f9-4248898e97b5" providerId="ADAL" clId="{2FD5D612-4DA1-4622-9DC5-B1C6E74BB1BA}" dt="2019-10-07T06:32:42.283" v="6436" actId="478"/>
          <ac:picMkLst>
            <pc:docMk/>
            <pc:sldMk cId="1311741293" sldId="318"/>
            <ac:picMk id="4" creationId="{6FB2DE74-F499-48AE-8D6B-6370B6C1F377}"/>
          </ac:picMkLst>
        </pc:picChg>
        <pc:picChg chg="add mod ord">
          <ac:chgData name="Tuur Muyldermans" userId="f39cb134-77ef-4f9c-93f9-4248898e97b5" providerId="ADAL" clId="{2FD5D612-4DA1-4622-9DC5-B1C6E74BB1BA}" dt="2019-10-07T06:34:07.891" v="6477" actId="171"/>
          <ac:picMkLst>
            <pc:docMk/>
            <pc:sldMk cId="1311741293" sldId="318"/>
            <ac:picMk id="19" creationId="{C467C6F5-3A09-4463-9AC1-1FDD34EF2047}"/>
          </ac:picMkLst>
        </pc:picChg>
        <pc:cxnChg chg="add">
          <ac:chgData name="Tuur Muyldermans" userId="f39cb134-77ef-4f9c-93f9-4248898e97b5" providerId="ADAL" clId="{2FD5D612-4DA1-4622-9DC5-B1C6E74BB1BA}" dt="2019-10-07T06:31:59.373" v="6430" actId="26606"/>
          <ac:cxnSpMkLst>
            <pc:docMk/>
            <pc:sldMk cId="1311741293" sldId="318"/>
            <ac:cxnSpMk id="13" creationId="{9E8E38ED-369A-44C2-B635-0BED0E48A6E8}"/>
          </ac:cxnSpMkLst>
        </pc:cxnChg>
        <pc:cxnChg chg="add mod">
          <ac:chgData name="Tuur Muyldermans" userId="f39cb134-77ef-4f9c-93f9-4248898e97b5" providerId="ADAL" clId="{2FD5D612-4DA1-4622-9DC5-B1C6E74BB1BA}" dt="2019-10-07T06:33:20.076" v="6470" actId="1037"/>
          <ac:cxnSpMkLst>
            <pc:docMk/>
            <pc:sldMk cId="1311741293" sldId="318"/>
            <ac:cxnSpMk id="17" creationId="{34BF34DA-6DA4-4ADD-8035-63F2702ECECC}"/>
          </ac:cxnSpMkLst>
        </pc:cxnChg>
        <pc:cxnChg chg="del">
          <ac:chgData name="Tuur Muyldermans" userId="f39cb134-77ef-4f9c-93f9-4248898e97b5" providerId="ADAL" clId="{2FD5D612-4DA1-4622-9DC5-B1C6E74BB1BA}" dt="2019-10-07T06:31:51.411" v="6429"/>
          <ac:cxnSpMkLst>
            <pc:docMk/>
            <pc:sldMk cId="1311741293" sldId="318"/>
            <ac:cxnSpMk id="18" creationId="{9E8E38ED-369A-44C2-B635-0BED0E48A6E8}"/>
          </ac:cxnSpMkLst>
        </pc:cxnChg>
      </pc:sldChg>
      <pc:sldChg chg="modSp add del modTransition">
        <pc:chgData name="Tuur Muyldermans" userId="f39cb134-77ef-4f9c-93f9-4248898e97b5" providerId="ADAL" clId="{2FD5D612-4DA1-4622-9DC5-B1C6E74BB1BA}" dt="2019-10-07T15:01:26.724" v="11989" actId="2696"/>
        <pc:sldMkLst>
          <pc:docMk/>
          <pc:sldMk cId="118773353" sldId="319"/>
        </pc:sldMkLst>
        <pc:spChg chg="mod">
          <ac:chgData name="Tuur Muyldermans" userId="f39cb134-77ef-4f9c-93f9-4248898e97b5" providerId="ADAL" clId="{2FD5D612-4DA1-4622-9DC5-B1C6E74BB1BA}" dt="2019-10-07T07:24:57.911" v="6830" actId="20577"/>
          <ac:spMkLst>
            <pc:docMk/>
            <pc:sldMk cId="118773353" sldId="319"/>
            <ac:spMk id="2" creationId="{028CBE38-4DAB-45A0-9212-AC65199D7E78}"/>
          </ac:spMkLst>
        </pc:spChg>
        <pc:spChg chg="mod">
          <ac:chgData name="Tuur Muyldermans" userId="f39cb134-77ef-4f9c-93f9-4248898e97b5" providerId="ADAL" clId="{2FD5D612-4DA1-4622-9DC5-B1C6E74BB1BA}" dt="2019-10-07T07:24:44.124" v="6824" actId="5793"/>
          <ac:spMkLst>
            <pc:docMk/>
            <pc:sldMk cId="118773353" sldId="319"/>
            <ac:spMk id="3" creationId="{4B362351-674D-4BD2-B0E1-E78F10F34BE9}"/>
          </ac:spMkLst>
        </pc:spChg>
      </pc:sldChg>
      <pc:sldChg chg="add del">
        <pc:chgData name="Tuur Muyldermans" userId="f39cb134-77ef-4f9c-93f9-4248898e97b5" providerId="ADAL" clId="{2FD5D612-4DA1-4622-9DC5-B1C6E74BB1BA}" dt="2019-10-07T07:23:56.083" v="6745" actId="2696"/>
        <pc:sldMkLst>
          <pc:docMk/>
          <pc:sldMk cId="396519893" sldId="319"/>
        </pc:sldMkLst>
      </pc:sldChg>
      <pc:sldChg chg="addSp delSp modSp add del">
        <pc:chgData name="Tuur Muyldermans" userId="f39cb134-77ef-4f9c-93f9-4248898e97b5" providerId="ADAL" clId="{2FD5D612-4DA1-4622-9DC5-B1C6E74BB1BA}" dt="2019-10-07T06:51:25.031" v="6718" actId="2696"/>
        <pc:sldMkLst>
          <pc:docMk/>
          <pc:sldMk cId="745138443" sldId="319"/>
        </pc:sldMkLst>
        <pc:spChg chg="del mod">
          <ac:chgData name="Tuur Muyldermans" userId="f39cb134-77ef-4f9c-93f9-4248898e97b5" providerId="ADAL" clId="{2FD5D612-4DA1-4622-9DC5-B1C6E74BB1BA}" dt="2019-10-07T06:50:27.156" v="6695" actId="478"/>
          <ac:spMkLst>
            <pc:docMk/>
            <pc:sldMk cId="745138443" sldId="319"/>
            <ac:spMk id="2" creationId="{AA7BB817-B388-4BD2-9D55-26A2E8F88323}"/>
          </ac:spMkLst>
        </pc:spChg>
        <pc:spChg chg="del">
          <ac:chgData name="Tuur Muyldermans" userId="f39cb134-77ef-4f9c-93f9-4248898e97b5" providerId="ADAL" clId="{2FD5D612-4DA1-4622-9DC5-B1C6E74BB1BA}" dt="2019-10-07T06:50:03.816" v="6692"/>
          <ac:spMkLst>
            <pc:docMk/>
            <pc:sldMk cId="745138443" sldId="319"/>
            <ac:spMk id="3" creationId="{0DAF74F1-5CD4-490D-951F-6D91BDBF9771}"/>
          </ac:spMkLst>
        </pc:spChg>
        <pc:spChg chg="add del mod">
          <ac:chgData name="Tuur Muyldermans" userId="f39cb134-77ef-4f9c-93f9-4248898e97b5" providerId="ADAL" clId="{2FD5D612-4DA1-4622-9DC5-B1C6E74BB1BA}" dt="2019-10-07T06:50:30.126" v="6696" actId="478"/>
          <ac:spMkLst>
            <pc:docMk/>
            <pc:sldMk cId="745138443" sldId="319"/>
            <ac:spMk id="6" creationId="{C23FC200-CDE2-4574-97C8-0958C90E7524}"/>
          </ac:spMkLst>
        </pc:spChg>
        <pc:picChg chg="add mod">
          <ac:chgData name="Tuur Muyldermans" userId="f39cb134-77ef-4f9c-93f9-4248898e97b5" providerId="ADAL" clId="{2FD5D612-4DA1-4622-9DC5-B1C6E74BB1BA}" dt="2019-10-07T06:50:18.828" v="6694" actId="1076"/>
          <ac:picMkLst>
            <pc:docMk/>
            <pc:sldMk cId="745138443" sldId="319"/>
            <ac:picMk id="4" creationId="{CD645A40-F359-4B53-8E44-5FDD6B1C5E18}"/>
          </ac:picMkLst>
        </pc:picChg>
      </pc:sldChg>
      <pc:sldChg chg="add del">
        <pc:chgData name="Tuur Muyldermans" userId="f39cb134-77ef-4f9c-93f9-4248898e97b5" providerId="ADAL" clId="{2FD5D612-4DA1-4622-9DC5-B1C6E74BB1BA}" dt="2019-10-07T07:24:08.339" v="6747" actId="2696"/>
        <pc:sldMkLst>
          <pc:docMk/>
          <pc:sldMk cId="3183594709" sldId="319"/>
        </pc:sldMkLst>
      </pc:sldChg>
      <pc:sldChg chg="modSp add del modTransition modAnim">
        <pc:chgData name="Tuur Muyldermans" userId="f39cb134-77ef-4f9c-93f9-4248898e97b5" providerId="ADAL" clId="{2FD5D612-4DA1-4622-9DC5-B1C6E74BB1BA}" dt="2019-10-07T15:01:33.749" v="11990" actId="2696"/>
        <pc:sldMkLst>
          <pc:docMk/>
          <pc:sldMk cId="2587158253" sldId="320"/>
        </pc:sldMkLst>
        <pc:spChg chg="mod">
          <ac:chgData name="Tuur Muyldermans" userId="f39cb134-77ef-4f9c-93f9-4248898e97b5" providerId="ADAL" clId="{2FD5D612-4DA1-4622-9DC5-B1C6E74BB1BA}" dt="2019-10-07T07:25:01.284" v="6835" actId="20577"/>
          <ac:spMkLst>
            <pc:docMk/>
            <pc:sldMk cId="2587158253" sldId="320"/>
            <ac:spMk id="2" creationId="{028CBE38-4DAB-45A0-9212-AC65199D7E78}"/>
          </ac:spMkLst>
        </pc:spChg>
        <pc:spChg chg="mod">
          <ac:chgData name="Tuur Muyldermans" userId="f39cb134-77ef-4f9c-93f9-4248898e97b5" providerId="ADAL" clId="{2FD5D612-4DA1-4622-9DC5-B1C6E74BB1BA}" dt="2019-10-07T07:25:34.596" v="6921" actId="20577"/>
          <ac:spMkLst>
            <pc:docMk/>
            <pc:sldMk cId="2587158253" sldId="320"/>
            <ac:spMk id="3" creationId="{4B362351-674D-4BD2-B0E1-E78F10F34BE9}"/>
          </ac:spMkLst>
        </pc:spChg>
      </pc:sldChg>
      <pc:sldChg chg="modSp add">
        <pc:chgData name="Tuur Muyldermans" userId="f39cb134-77ef-4f9c-93f9-4248898e97b5" providerId="ADAL" clId="{2FD5D612-4DA1-4622-9DC5-B1C6E74BB1BA}" dt="2019-10-07T18:51:44.876" v="12488" actId="20577"/>
        <pc:sldMkLst>
          <pc:docMk/>
          <pc:sldMk cId="335234025" sldId="321"/>
        </pc:sldMkLst>
        <pc:spChg chg="mod">
          <ac:chgData name="Tuur Muyldermans" userId="f39cb134-77ef-4f9c-93f9-4248898e97b5" providerId="ADAL" clId="{2FD5D612-4DA1-4622-9DC5-B1C6E74BB1BA}" dt="2019-10-07T07:42:39.272" v="7718" actId="20577"/>
          <ac:spMkLst>
            <pc:docMk/>
            <pc:sldMk cId="335234025" sldId="321"/>
            <ac:spMk id="2" creationId="{56ACD201-87DA-44F9-9339-B5B44036024F}"/>
          </ac:spMkLst>
        </pc:spChg>
        <pc:spChg chg="mod">
          <ac:chgData name="Tuur Muyldermans" userId="f39cb134-77ef-4f9c-93f9-4248898e97b5" providerId="ADAL" clId="{2FD5D612-4DA1-4622-9DC5-B1C6E74BB1BA}" dt="2019-10-07T18:51:44.876" v="12488" actId="20577"/>
          <ac:spMkLst>
            <pc:docMk/>
            <pc:sldMk cId="335234025" sldId="321"/>
            <ac:spMk id="3" creationId="{5CAD18AB-50E3-456E-AAC2-7ABC74762534}"/>
          </ac:spMkLst>
        </pc:spChg>
      </pc:sldChg>
      <pc:sldChg chg="addSp delSp modSp add">
        <pc:chgData name="Tuur Muyldermans" userId="f39cb134-77ef-4f9c-93f9-4248898e97b5" providerId="ADAL" clId="{2FD5D612-4DA1-4622-9DC5-B1C6E74BB1BA}" dt="2019-10-07T07:45:26.486" v="7839" actId="1076"/>
        <pc:sldMkLst>
          <pc:docMk/>
          <pc:sldMk cId="3467435310" sldId="322"/>
        </pc:sldMkLst>
        <pc:spChg chg="del mod">
          <ac:chgData name="Tuur Muyldermans" userId="f39cb134-77ef-4f9c-93f9-4248898e97b5" providerId="ADAL" clId="{2FD5D612-4DA1-4622-9DC5-B1C6E74BB1BA}" dt="2019-10-07T07:44:27.059" v="7746"/>
          <ac:spMkLst>
            <pc:docMk/>
            <pc:sldMk cId="3467435310" sldId="322"/>
            <ac:spMk id="3" creationId="{5CAD18AB-50E3-456E-AAC2-7ABC74762534}"/>
          </ac:spMkLst>
        </pc:spChg>
        <pc:spChg chg="add mod">
          <ac:chgData name="Tuur Muyldermans" userId="f39cb134-77ef-4f9c-93f9-4248898e97b5" providerId="ADAL" clId="{2FD5D612-4DA1-4622-9DC5-B1C6E74BB1BA}" dt="2019-10-07T07:45:18.802" v="7838" actId="20577"/>
          <ac:spMkLst>
            <pc:docMk/>
            <pc:sldMk cId="3467435310" sldId="322"/>
            <ac:spMk id="5" creationId="{59911073-E8B8-477D-BCCB-A2812F4C89F0}"/>
          </ac:spMkLst>
        </pc:spChg>
        <pc:picChg chg="add mod">
          <ac:chgData name="Tuur Muyldermans" userId="f39cb134-77ef-4f9c-93f9-4248898e97b5" providerId="ADAL" clId="{2FD5D612-4DA1-4622-9DC5-B1C6E74BB1BA}" dt="2019-10-07T07:45:26.486" v="7839" actId="1076"/>
          <ac:picMkLst>
            <pc:docMk/>
            <pc:sldMk cId="3467435310" sldId="322"/>
            <ac:picMk id="4" creationId="{5120E765-E273-41E8-9F3D-A0A4BCC61FF7}"/>
          </ac:picMkLst>
        </pc:picChg>
      </pc:sldChg>
      <pc:sldChg chg="addSp delSp modSp add">
        <pc:chgData name="Tuur Muyldermans" userId="f39cb134-77ef-4f9c-93f9-4248898e97b5" providerId="ADAL" clId="{2FD5D612-4DA1-4622-9DC5-B1C6E74BB1BA}" dt="2019-10-07T07:48:05.886" v="7993" actId="20577"/>
        <pc:sldMkLst>
          <pc:docMk/>
          <pc:sldMk cId="706731200" sldId="323"/>
        </pc:sldMkLst>
        <pc:spChg chg="mod">
          <ac:chgData name="Tuur Muyldermans" userId="f39cb134-77ef-4f9c-93f9-4248898e97b5" providerId="ADAL" clId="{2FD5D612-4DA1-4622-9DC5-B1C6E74BB1BA}" dt="2019-10-07T07:48:05.886" v="7993" actId="20577"/>
          <ac:spMkLst>
            <pc:docMk/>
            <pc:sldMk cId="706731200" sldId="323"/>
            <ac:spMk id="5" creationId="{59911073-E8B8-477D-BCCB-A2812F4C89F0}"/>
          </ac:spMkLst>
        </pc:spChg>
        <pc:spChg chg="add del mod">
          <ac:chgData name="Tuur Muyldermans" userId="f39cb134-77ef-4f9c-93f9-4248898e97b5" providerId="ADAL" clId="{2FD5D612-4DA1-4622-9DC5-B1C6E74BB1BA}" dt="2019-10-07T07:45:55.807" v="7842" actId="478"/>
          <ac:spMkLst>
            <pc:docMk/>
            <pc:sldMk cId="706731200" sldId="323"/>
            <ac:spMk id="6" creationId="{35B0AA37-A1F9-40B7-A805-ECB98230335F}"/>
          </ac:spMkLst>
        </pc:spChg>
        <pc:picChg chg="del">
          <ac:chgData name="Tuur Muyldermans" userId="f39cb134-77ef-4f9c-93f9-4248898e97b5" providerId="ADAL" clId="{2FD5D612-4DA1-4622-9DC5-B1C6E74BB1BA}" dt="2019-10-07T07:45:43.106" v="7841" actId="478"/>
          <ac:picMkLst>
            <pc:docMk/>
            <pc:sldMk cId="706731200" sldId="323"/>
            <ac:picMk id="4" creationId="{5120E765-E273-41E8-9F3D-A0A4BCC61FF7}"/>
          </ac:picMkLst>
        </pc:picChg>
        <pc:picChg chg="add mod modCrop">
          <ac:chgData name="Tuur Muyldermans" userId="f39cb134-77ef-4f9c-93f9-4248898e97b5" providerId="ADAL" clId="{2FD5D612-4DA1-4622-9DC5-B1C6E74BB1BA}" dt="2019-10-07T07:47:47.137" v="7955" actId="1036"/>
          <ac:picMkLst>
            <pc:docMk/>
            <pc:sldMk cId="706731200" sldId="323"/>
            <ac:picMk id="7" creationId="{E00DDE56-8A09-461F-92FA-E685CDC2BC28}"/>
          </ac:picMkLst>
        </pc:picChg>
      </pc:sldChg>
      <pc:sldChg chg="addSp modSp add modNotesTx">
        <pc:chgData name="Tuur Muyldermans" userId="f39cb134-77ef-4f9c-93f9-4248898e97b5" providerId="ADAL" clId="{2FD5D612-4DA1-4622-9DC5-B1C6E74BB1BA}" dt="2019-10-07T08:50:48.424" v="9337" actId="20577"/>
        <pc:sldMkLst>
          <pc:docMk/>
          <pc:sldMk cId="979992930" sldId="324"/>
        </pc:sldMkLst>
        <pc:spChg chg="mod">
          <ac:chgData name="Tuur Muyldermans" userId="f39cb134-77ef-4f9c-93f9-4248898e97b5" providerId="ADAL" clId="{2FD5D612-4DA1-4622-9DC5-B1C6E74BB1BA}" dt="2019-10-07T08:50:31.882" v="9277" actId="20577"/>
          <ac:spMkLst>
            <pc:docMk/>
            <pc:sldMk cId="979992930" sldId="324"/>
            <ac:spMk id="2" creationId="{19FE4B8C-7EC6-468D-9694-0D9E73967C0B}"/>
          </ac:spMkLst>
        </pc:spChg>
        <pc:spChg chg="mod">
          <ac:chgData name="Tuur Muyldermans" userId="f39cb134-77ef-4f9c-93f9-4248898e97b5" providerId="ADAL" clId="{2FD5D612-4DA1-4622-9DC5-B1C6E74BB1BA}" dt="2019-10-07T08:50:48.424" v="9337" actId="20577"/>
          <ac:spMkLst>
            <pc:docMk/>
            <pc:sldMk cId="979992930" sldId="324"/>
            <ac:spMk id="3" creationId="{E5C8331A-CDD2-4472-B787-4F628F8EF577}"/>
          </ac:spMkLst>
        </pc:spChg>
        <pc:picChg chg="add mod">
          <ac:chgData name="Tuur Muyldermans" userId="f39cb134-77ef-4f9c-93f9-4248898e97b5" providerId="ADAL" clId="{2FD5D612-4DA1-4622-9DC5-B1C6E74BB1BA}" dt="2019-10-07T08:42:44.489" v="9218" actId="1038"/>
          <ac:picMkLst>
            <pc:docMk/>
            <pc:sldMk cId="979992930" sldId="324"/>
            <ac:picMk id="4" creationId="{DB8DC1BF-5B37-4AA9-802F-D3A4255F198E}"/>
          </ac:picMkLst>
        </pc:picChg>
      </pc:sldChg>
      <pc:sldChg chg="addSp delSp modSp add">
        <pc:chgData name="Tuur Muyldermans" userId="f39cb134-77ef-4f9c-93f9-4248898e97b5" providerId="ADAL" clId="{2FD5D612-4DA1-4622-9DC5-B1C6E74BB1BA}" dt="2019-10-08T08:58:48.726" v="12612" actId="1036"/>
        <pc:sldMkLst>
          <pc:docMk/>
          <pc:sldMk cId="1053708780" sldId="325"/>
        </pc:sldMkLst>
        <pc:spChg chg="mod">
          <ac:chgData name="Tuur Muyldermans" userId="f39cb134-77ef-4f9c-93f9-4248898e97b5" providerId="ADAL" clId="{2FD5D612-4DA1-4622-9DC5-B1C6E74BB1BA}" dt="2019-10-07T07:56:19.553" v="8339" actId="20577"/>
          <ac:spMkLst>
            <pc:docMk/>
            <pc:sldMk cId="1053708780" sldId="325"/>
            <ac:spMk id="2" creationId="{1FA48EE9-0D83-47F3-A7D6-5A1C6DA38D21}"/>
          </ac:spMkLst>
        </pc:spChg>
        <pc:spChg chg="mod">
          <ac:chgData name="Tuur Muyldermans" userId="f39cb134-77ef-4f9c-93f9-4248898e97b5" providerId="ADAL" clId="{2FD5D612-4DA1-4622-9DC5-B1C6E74BB1BA}" dt="2019-10-08T08:58:44.167" v="12602" actId="20577"/>
          <ac:spMkLst>
            <pc:docMk/>
            <pc:sldMk cId="1053708780" sldId="325"/>
            <ac:spMk id="3" creationId="{8664C8FB-3A6F-47E7-95BA-2DCA3F64F83B}"/>
          </ac:spMkLst>
        </pc:spChg>
        <pc:picChg chg="add mod">
          <ac:chgData name="Tuur Muyldermans" userId="f39cb134-77ef-4f9c-93f9-4248898e97b5" providerId="ADAL" clId="{2FD5D612-4DA1-4622-9DC5-B1C6E74BB1BA}" dt="2019-10-08T08:58:48.726" v="12612" actId="1036"/>
          <ac:picMkLst>
            <pc:docMk/>
            <pc:sldMk cId="1053708780" sldId="325"/>
            <ac:picMk id="4" creationId="{D26D25C2-B8FF-45A6-8A44-35235F5E839B}"/>
          </ac:picMkLst>
        </pc:picChg>
        <pc:picChg chg="add del">
          <ac:chgData name="Tuur Muyldermans" userId="f39cb134-77ef-4f9c-93f9-4248898e97b5" providerId="ADAL" clId="{2FD5D612-4DA1-4622-9DC5-B1C6E74BB1BA}" dt="2019-10-07T07:58:00.606" v="8409"/>
          <ac:picMkLst>
            <pc:docMk/>
            <pc:sldMk cId="1053708780" sldId="325"/>
            <ac:picMk id="5" creationId="{B55BADF6-644D-46D9-82BE-C74C407AF6A2}"/>
          </ac:picMkLst>
        </pc:picChg>
        <pc:picChg chg="add del">
          <ac:chgData name="Tuur Muyldermans" userId="f39cb134-77ef-4f9c-93f9-4248898e97b5" providerId="ADAL" clId="{2FD5D612-4DA1-4622-9DC5-B1C6E74BB1BA}" dt="2019-10-07T07:57:23.288" v="8405" actId="478"/>
          <ac:picMkLst>
            <pc:docMk/>
            <pc:sldMk cId="1053708780" sldId="325"/>
            <ac:picMk id="6" creationId="{0D4F59C1-BEBB-4687-B939-A5803978447C}"/>
          </ac:picMkLst>
        </pc:picChg>
      </pc:sldChg>
      <pc:sldChg chg="addSp add ord">
        <pc:chgData name="Tuur Muyldermans" userId="f39cb134-77ef-4f9c-93f9-4248898e97b5" providerId="ADAL" clId="{2FD5D612-4DA1-4622-9DC5-B1C6E74BB1BA}" dt="2019-10-07T12:00:13.097" v="10496"/>
        <pc:sldMkLst>
          <pc:docMk/>
          <pc:sldMk cId="1619946448" sldId="326"/>
        </pc:sldMkLst>
        <pc:picChg chg="add">
          <ac:chgData name="Tuur Muyldermans" userId="f39cb134-77ef-4f9c-93f9-4248898e97b5" providerId="ADAL" clId="{2FD5D612-4DA1-4622-9DC5-B1C6E74BB1BA}" dt="2019-10-07T07:58:01.824" v="8410"/>
          <ac:picMkLst>
            <pc:docMk/>
            <pc:sldMk cId="1619946448" sldId="326"/>
            <ac:picMk id="4" creationId="{2998D21D-1930-4F6D-BB8F-E985AC3BC8DC}"/>
          </ac:picMkLst>
        </pc:picChg>
      </pc:sldChg>
      <pc:sldChg chg="modSp add ord modAnim">
        <pc:chgData name="Tuur Muyldermans" userId="f39cb134-77ef-4f9c-93f9-4248898e97b5" providerId="ADAL" clId="{2FD5D612-4DA1-4622-9DC5-B1C6E74BB1BA}" dt="2019-10-08T08:58:10.695" v="12550" actId="20578"/>
        <pc:sldMkLst>
          <pc:docMk/>
          <pc:sldMk cId="3447210528" sldId="327"/>
        </pc:sldMkLst>
        <pc:spChg chg="mod">
          <ac:chgData name="Tuur Muyldermans" userId="f39cb134-77ef-4f9c-93f9-4248898e97b5" providerId="ADAL" clId="{2FD5D612-4DA1-4622-9DC5-B1C6E74BB1BA}" dt="2019-10-08T08:58:10.695" v="12550" actId="20578"/>
          <ac:spMkLst>
            <pc:docMk/>
            <pc:sldMk cId="3447210528" sldId="327"/>
            <ac:spMk id="3" creationId="{4B362351-674D-4BD2-B0E1-E78F10F34BE9}"/>
          </ac:spMkLst>
        </pc:spChg>
      </pc:sldChg>
      <pc:sldChg chg="modSp add modAnim">
        <pc:chgData name="Tuur Muyldermans" userId="f39cb134-77ef-4f9c-93f9-4248898e97b5" providerId="ADAL" clId="{2FD5D612-4DA1-4622-9DC5-B1C6E74BB1BA}" dt="2019-10-07T11:59:54.962" v="10495" actId="20577"/>
        <pc:sldMkLst>
          <pc:docMk/>
          <pc:sldMk cId="1451105250" sldId="328"/>
        </pc:sldMkLst>
        <pc:spChg chg="mod">
          <ac:chgData name="Tuur Muyldermans" userId="f39cb134-77ef-4f9c-93f9-4248898e97b5" providerId="ADAL" clId="{2FD5D612-4DA1-4622-9DC5-B1C6E74BB1BA}" dt="2019-10-07T08:01:40.495" v="8458" actId="20577"/>
          <ac:spMkLst>
            <pc:docMk/>
            <pc:sldMk cId="1451105250" sldId="328"/>
            <ac:spMk id="2" creationId="{028CBE38-4DAB-45A0-9212-AC65199D7E78}"/>
          </ac:spMkLst>
        </pc:spChg>
        <pc:spChg chg="mod">
          <ac:chgData name="Tuur Muyldermans" userId="f39cb134-77ef-4f9c-93f9-4248898e97b5" providerId="ADAL" clId="{2FD5D612-4DA1-4622-9DC5-B1C6E74BB1BA}" dt="2019-10-07T11:59:54.962" v="10495" actId="20577"/>
          <ac:spMkLst>
            <pc:docMk/>
            <pc:sldMk cId="1451105250" sldId="328"/>
            <ac:spMk id="3" creationId="{4B362351-674D-4BD2-B0E1-E78F10F34BE9}"/>
          </ac:spMkLst>
        </pc:spChg>
      </pc:sldChg>
      <pc:sldChg chg="addSp delSp modSp add">
        <pc:chgData name="Tuur Muyldermans" userId="f39cb134-77ef-4f9c-93f9-4248898e97b5" providerId="ADAL" clId="{2FD5D612-4DA1-4622-9DC5-B1C6E74BB1BA}" dt="2019-10-07T08:51:13.553" v="9381" actId="20577"/>
        <pc:sldMkLst>
          <pc:docMk/>
          <pc:sldMk cId="4015421884" sldId="329"/>
        </pc:sldMkLst>
        <pc:spChg chg="mod">
          <ac:chgData name="Tuur Muyldermans" userId="f39cb134-77ef-4f9c-93f9-4248898e97b5" providerId="ADAL" clId="{2FD5D612-4DA1-4622-9DC5-B1C6E74BB1BA}" dt="2019-10-07T08:04:33.787" v="8544" actId="20577"/>
          <ac:spMkLst>
            <pc:docMk/>
            <pc:sldMk cId="4015421884" sldId="329"/>
            <ac:spMk id="2" creationId="{134B49BF-19CB-4D0B-8324-8F8F608FA1A3}"/>
          </ac:spMkLst>
        </pc:spChg>
        <pc:spChg chg="mod">
          <ac:chgData name="Tuur Muyldermans" userId="f39cb134-77ef-4f9c-93f9-4248898e97b5" providerId="ADAL" clId="{2FD5D612-4DA1-4622-9DC5-B1C6E74BB1BA}" dt="2019-10-07T08:51:13.553" v="9381" actId="20577"/>
          <ac:spMkLst>
            <pc:docMk/>
            <pc:sldMk cId="4015421884" sldId="329"/>
            <ac:spMk id="3" creationId="{5A3A08F5-DC2A-471B-B9D4-CBAC52A0923D}"/>
          </ac:spMkLst>
        </pc:spChg>
        <pc:picChg chg="add del">
          <ac:chgData name="Tuur Muyldermans" userId="f39cb134-77ef-4f9c-93f9-4248898e97b5" providerId="ADAL" clId="{2FD5D612-4DA1-4622-9DC5-B1C6E74BB1BA}" dt="2019-10-07T08:05:51.470" v="8559" actId="478"/>
          <ac:picMkLst>
            <pc:docMk/>
            <pc:sldMk cId="4015421884" sldId="329"/>
            <ac:picMk id="4" creationId="{5D17BC83-66D4-4402-952E-5D9D6D4FD742}"/>
          </ac:picMkLst>
        </pc:picChg>
        <pc:picChg chg="add del">
          <ac:chgData name="Tuur Muyldermans" userId="f39cb134-77ef-4f9c-93f9-4248898e97b5" providerId="ADAL" clId="{2FD5D612-4DA1-4622-9DC5-B1C6E74BB1BA}" dt="2019-10-07T08:05:53.247" v="8561" actId="478"/>
          <ac:picMkLst>
            <pc:docMk/>
            <pc:sldMk cId="4015421884" sldId="329"/>
            <ac:picMk id="5" creationId="{EB140CB3-FA0E-4391-AA3A-DFED3229F623}"/>
          </ac:picMkLst>
        </pc:picChg>
        <pc:picChg chg="add mod">
          <ac:chgData name="Tuur Muyldermans" userId="f39cb134-77ef-4f9c-93f9-4248898e97b5" providerId="ADAL" clId="{2FD5D612-4DA1-4622-9DC5-B1C6E74BB1BA}" dt="2019-10-07T08:06:53.663" v="8563" actId="1076"/>
          <ac:picMkLst>
            <pc:docMk/>
            <pc:sldMk cId="4015421884" sldId="329"/>
            <ac:picMk id="7" creationId="{8B599EC6-6363-4B19-BC94-BD84E4BE24DA}"/>
          </ac:picMkLst>
        </pc:picChg>
        <pc:picChg chg="add del">
          <ac:chgData name="Tuur Muyldermans" userId="f39cb134-77ef-4f9c-93f9-4248898e97b5" providerId="ADAL" clId="{2FD5D612-4DA1-4622-9DC5-B1C6E74BB1BA}" dt="2019-10-07T08:12:40.155" v="8944"/>
          <ac:picMkLst>
            <pc:docMk/>
            <pc:sldMk cId="4015421884" sldId="329"/>
            <ac:picMk id="8" creationId="{204748E6-3713-400E-9855-C2467FE2AA76}"/>
          </ac:picMkLst>
        </pc:picChg>
        <pc:picChg chg="add del">
          <ac:chgData name="Tuur Muyldermans" userId="f39cb134-77ef-4f9c-93f9-4248898e97b5" providerId="ADAL" clId="{2FD5D612-4DA1-4622-9DC5-B1C6E74BB1BA}" dt="2019-10-07T08:12:03.999" v="8888" actId="478"/>
          <ac:picMkLst>
            <pc:docMk/>
            <pc:sldMk cId="4015421884" sldId="329"/>
            <ac:picMk id="9" creationId="{7A4B4E49-E347-4FA8-A404-338B5CC4E650}"/>
          </ac:picMkLst>
        </pc:picChg>
      </pc:sldChg>
      <pc:sldChg chg="addSp add">
        <pc:chgData name="Tuur Muyldermans" userId="f39cb134-77ef-4f9c-93f9-4248898e97b5" providerId="ADAL" clId="{2FD5D612-4DA1-4622-9DC5-B1C6E74BB1BA}" dt="2019-10-07T08:12:01.429" v="8887"/>
        <pc:sldMkLst>
          <pc:docMk/>
          <pc:sldMk cId="2462562378" sldId="330"/>
        </pc:sldMkLst>
        <pc:picChg chg="add">
          <ac:chgData name="Tuur Muyldermans" userId="f39cb134-77ef-4f9c-93f9-4248898e97b5" providerId="ADAL" clId="{2FD5D612-4DA1-4622-9DC5-B1C6E74BB1BA}" dt="2019-10-07T08:12:01.429" v="8887"/>
          <ac:picMkLst>
            <pc:docMk/>
            <pc:sldMk cId="2462562378" sldId="330"/>
            <ac:picMk id="4" creationId="{A25FAED6-6683-4D99-93FE-70EB3469465D}"/>
          </ac:picMkLst>
        </pc:picChg>
      </pc:sldChg>
      <pc:sldChg chg="addSp modSp add">
        <pc:chgData name="Tuur Muyldermans" userId="f39cb134-77ef-4f9c-93f9-4248898e97b5" providerId="ADAL" clId="{2FD5D612-4DA1-4622-9DC5-B1C6E74BB1BA}" dt="2019-10-07T08:12:43.303" v="8946" actId="1076"/>
        <pc:sldMkLst>
          <pc:docMk/>
          <pc:sldMk cId="2335385004" sldId="331"/>
        </pc:sldMkLst>
        <pc:spChg chg="mod">
          <ac:chgData name="Tuur Muyldermans" userId="f39cb134-77ef-4f9c-93f9-4248898e97b5" providerId="ADAL" clId="{2FD5D612-4DA1-4622-9DC5-B1C6E74BB1BA}" dt="2019-10-07T08:12:20.928" v="8898" actId="20577"/>
          <ac:spMkLst>
            <pc:docMk/>
            <pc:sldMk cId="2335385004" sldId="331"/>
            <ac:spMk id="2" creationId="{384F5F17-3BC6-49E8-A060-3A19A96B171B}"/>
          </ac:spMkLst>
        </pc:spChg>
        <pc:spChg chg="mod">
          <ac:chgData name="Tuur Muyldermans" userId="f39cb134-77ef-4f9c-93f9-4248898e97b5" providerId="ADAL" clId="{2FD5D612-4DA1-4622-9DC5-B1C6E74BB1BA}" dt="2019-10-07T08:12:37.399" v="8943" actId="20577"/>
          <ac:spMkLst>
            <pc:docMk/>
            <pc:sldMk cId="2335385004" sldId="331"/>
            <ac:spMk id="3" creationId="{F21886B3-C5A9-4542-98B3-28DC4C9A3BAD}"/>
          </ac:spMkLst>
        </pc:spChg>
        <pc:picChg chg="add mod">
          <ac:chgData name="Tuur Muyldermans" userId="f39cb134-77ef-4f9c-93f9-4248898e97b5" providerId="ADAL" clId="{2FD5D612-4DA1-4622-9DC5-B1C6E74BB1BA}" dt="2019-10-07T08:12:43.303" v="8946" actId="1076"/>
          <ac:picMkLst>
            <pc:docMk/>
            <pc:sldMk cId="2335385004" sldId="331"/>
            <ac:picMk id="4" creationId="{D3FFBBDB-0B8E-427D-AE8A-B3CF605305B7}"/>
          </ac:picMkLst>
        </pc:picChg>
      </pc:sldChg>
      <pc:sldChg chg="addSp modSp add del">
        <pc:chgData name="Tuur Muyldermans" userId="f39cb134-77ef-4f9c-93f9-4248898e97b5" providerId="ADAL" clId="{2FD5D612-4DA1-4622-9DC5-B1C6E74BB1BA}" dt="2019-10-07T11:56:58.001" v="10482" actId="1076"/>
        <pc:sldMkLst>
          <pc:docMk/>
          <pc:sldMk cId="3272288141" sldId="332"/>
        </pc:sldMkLst>
        <pc:spChg chg="mod">
          <ac:chgData name="Tuur Muyldermans" userId="f39cb134-77ef-4f9c-93f9-4248898e97b5" providerId="ADAL" clId="{2FD5D612-4DA1-4622-9DC5-B1C6E74BB1BA}" dt="2019-10-07T11:56:33.195" v="10477" actId="20577"/>
          <ac:spMkLst>
            <pc:docMk/>
            <pc:sldMk cId="3272288141" sldId="332"/>
            <ac:spMk id="2" creationId="{BA63EEA6-D8EC-4137-A950-6597AE438235}"/>
          </ac:spMkLst>
        </pc:spChg>
        <pc:spChg chg="mod">
          <ac:chgData name="Tuur Muyldermans" userId="f39cb134-77ef-4f9c-93f9-4248898e97b5" providerId="ADAL" clId="{2FD5D612-4DA1-4622-9DC5-B1C6E74BB1BA}" dt="2019-10-07T11:56:42.082" v="10480" actId="5793"/>
          <ac:spMkLst>
            <pc:docMk/>
            <pc:sldMk cId="3272288141" sldId="332"/>
            <ac:spMk id="3" creationId="{B2B73495-59BE-4B0C-A49D-985739DE973B}"/>
          </ac:spMkLst>
        </pc:spChg>
        <pc:picChg chg="add mod">
          <ac:chgData name="Tuur Muyldermans" userId="f39cb134-77ef-4f9c-93f9-4248898e97b5" providerId="ADAL" clId="{2FD5D612-4DA1-4622-9DC5-B1C6E74BB1BA}" dt="2019-10-07T11:56:58.001" v="10482" actId="1076"/>
          <ac:picMkLst>
            <pc:docMk/>
            <pc:sldMk cId="3272288141" sldId="332"/>
            <ac:picMk id="4" creationId="{2FBB8AC5-3DDE-4BC0-9FB4-A915F6D9B0D5}"/>
          </ac:picMkLst>
        </pc:picChg>
      </pc:sldChg>
      <pc:sldChg chg="addSp modSp add">
        <pc:chgData name="Tuur Muyldermans" userId="f39cb134-77ef-4f9c-93f9-4248898e97b5" providerId="ADAL" clId="{2FD5D612-4DA1-4622-9DC5-B1C6E74BB1BA}" dt="2019-10-07T08:39:25.786" v="9156" actId="20577"/>
        <pc:sldMkLst>
          <pc:docMk/>
          <pc:sldMk cId="3129984902" sldId="333"/>
        </pc:sldMkLst>
        <pc:spChg chg="mod">
          <ac:chgData name="Tuur Muyldermans" userId="f39cb134-77ef-4f9c-93f9-4248898e97b5" providerId="ADAL" clId="{2FD5D612-4DA1-4622-9DC5-B1C6E74BB1BA}" dt="2019-10-07T08:39:02.608" v="9097" actId="20577"/>
          <ac:spMkLst>
            <pc:docMk/>
            <pc:sldMk cId="3129984902" sldId="333"/>
            <ac:spMk id="2" creationId="{F01A2F2B-2BD3-4333-9E69-5589AD08AC2D}"/>
          </ac:spMkLst>
        </pc:spChg>
        <pc:spChg chg="mod">
          <ac:chgData name="Tuur Muyldermans" userId="f39cb134-77ef-4f9c-93f9-4248898e97b5" providerId="ADAL" clId="{2FD5D612-4DA1-4622-9DC5-B1C6E74BB1BA}" dt="2019-10-07T08:39:25.786" v="9156" actId="20577"/>
          <ac:spMkLst>
            <pc:docMk/>
            <pc:sldMk cId="3129984902" sldId="333"/>
            <ac:spMk id="3" creationId="{AAAB5B43-9210-4570-A162-99F31F39106C}"/>
          </ac:spMkLst>
        </pc:spChg>
        <pc:picChg chg="add">
          <ac:chgData name="Tuur Muyldermans" userId="f39cb134-77ef-4f9c-93f9-4248898e97b5" providerId="ADAL" clId="{2FD5D612-4DA1-4622-9DC5-B1C6E74BB1BA}" dt="2019-10-07T08:38:16.516" v="9043"/>
          <ac:picMkLst>
            <pc:docMk/>
            <pc:sldMk cId="3129984902" sldId="333"/>
            <ac:picMk id="1026" creationId="{3162EE59-7FF6-4F15-BAD5-EDCE5B51D57F}"/>
          </ac:picMkLst>
        </pc:picChg>
      </pc:sldChg>
      <pc:sldChg chg="modSp add del">
        <pc:chgData name="Tuur Muyldermans" userId="f39cb134-77ef-4f9c-93f9-4248898e97b5" providerId="ADAL" clId="{2FD5D612-4DA1-4622-9DC5-B1C6E74BB1BA}" dt="2019-10-07T11:58:18.262" v="10488" actId="2696"/>
        <pc:sldMkLst>
          <pc:docMk/>
          <pc:sldMk cId="469656856" sldId="334"/>
        </pc:sldMkLst>
        <pc:spChg chg="mod">
          <ac:chgData name="Tuur Muyldermans" userId="f39cb134-77ef-4f9c-93f9-4248898e97b5" providerId="ADAL" clId="{2FD5D612-4DA1-4622-9DC5-B1C6E74BB1BA}" dt="2019-10-07T09:03:25.464" v="9409" actId="20577"/>
          <ac:spMkLst>
            <pc:docMk/>
            <pc:sldMk cId="469656856" sldId="334"/>
            <ac:spMk id="3" creationId="{F11218FA-96B1-46A9-838E-437CA3DC4650}"/>
          </ac:spMkLst>
        </pc:spChg>
      </pc:sldChg>
      <pc:sldChg chg="addSp delSp modSp add mod ord setBg">
        <pc:chgData name="Tuur Muyldermans" userId="f39cb134-77ef-4f9c-93f9-4248898e97b5" providerId="ADAL" clId="{2FD5D612-4DA1-4622-9DC5-B1C6E74BB1BA}" dt="2019-10-07T14:59:05.824" v="11982" actId="1076"/>
        <pc:sldMkLst>
          <pc:docMk/>
          <pc:sldMk cId="1451782607" sldId="335"/>
        </pc:sldMkLst>
        <pc:spChg chg="mod">
          <ac:chgData name="Tuur Muyldermans" userId="f39cb134-77ef-4f9c-93f9-4248898e97b5" providerId="ADAL" clId="{2FD5D612-4DA1-4622-9DC5-B1C6E74BB1BA}" dt="2019-10-07T14:57:51.790" v="11978" actId="26606"/>
          <ac:spMkLst>
            <pc:docMk/>
            <pc:sldMk cId="1451782607" sldId="335"/>
            <ac:spMk id="2" creationId="{E44F4A5F-CA31-4612-A0BC-2CD1435E73BA}"/>
          </ac:spMkLst>
        </pc:spChg>
        <pc:spChg chg="mod ord">
          <ac:chgData name="Tuur Muyldermans" userId="f39cb134-77ef-4f9c-93f9-4248898e97b5" providerId="ADAL" clId="{2FD5D612-4DA1-4622-9DC5-B1C6E74BB1BA}" dt="2019-10-07T14:57:51.790" v="11978" actId="26606"/>
          <ac:spMkLst>
            <pc:docMk/>
            <pc:sldMk cId="1451782607" sldId="335"/>
            <ac:spMk id="3" creationId="{898795EA-9DE3-4EE5-9F62-3EDA8AA30F22}"/>
          </ac:spMkLst>
        </pc:spChg>
        <pc:spChg chg="add del">
          <ac:chgData name="Tuur Muyldermans" userId="f39cb134-77ef-4f9c-93f9-4248898e97b5" providerId="ADAL" clId="{2FD5D612-4DA1-4622-9DC5-B1C6E74BB1BA}" dt="2019-10-07T14:57:51.790" v="11978" actId="26606"/>
          <ac:spMkLst>
            <pc:docMk/>
            <pc:sldMk cId="1451782607" sldId="335"/>
            <ac:spMk id="7" creationId="{C607803A-4E99-444E-94F7-8785CDDF5849}"/>
          </ac:spMkLst>
        </pc:spChg>
        <pc:spChg chg="add del">
          <ac:chgData name="Tuur Muyldermans" userId="f39cb134-77ef-4f9c-93f9-4248898e97b5" providerId="ADAL" clId="{2FD5D612-4DA1-4622-9DC5-B1C6E74BB1BA}" dt="2019-10-07T09:42:06.958" v="9511" actId="26606"/>
          <ac:spMkLst>
            <pc:docMk/>
            <pc:sldMk cId="1451782607" sldId="335"/>
            <ac:spMk id="8" creationId="{8D70B121-56F4-4848-B38B-182089D909FA}"/>
          </ac:spMkLst>
        </pc:spChg>
        <pc:spChg chg="add del">
          <ac:chgData name="Tuur Muyldermans" userId="f39cb134-77ef-4f9c-93f9-4248898e97b5" providerId="ADAL" clId="{2FD5D612-4DA1-4622-9DC5-B1C6E74BB1BA}" dt="2019-10-07T14:57:51.790" v="11978" actId="26606"/>
          <ac:spMkLst>
            <pc:docMk/>
            <pc:sldMk cId="1451782607" sldId="335"/>
            <ac:spMk id="12" creationId="{2989BE6A-C309-418E-8ADD-1616A980570D}"/>
          </ac:spMkLst>
        </pc:spChg>
        <pc:picChg chg="add mod">
          <ac:chgData name="Tuur Muyldermans" userId="f39cb134-77ef-4f9c-93f9-4248898e97b5" providerId="ADAL" clId="{2FD5D612-4DA1-4622-9DC5-B1C6E74BB1BA}" dt="2019-10-07T14:59:05.824" v="11982" actId="1076"/>
          <ac:picMkLst>
            <pc:docMk/>
            <pc:sldMk cId="1451782607" sldId="335"/>
            <ac:picMk id="5" creationId="{590DC38E-9804-46E9-B9D9-5D23A235521E}"/>
          </ac:picMkLst>
        </pc:picChg>
        <pc:cxnChg chg="add del">
          <ac:chgData name="Tuur Muyldermans" userId="f39cb134-77ef-4f9c-93f9-4248898e97b5" providerId="ADAL" clId="{2FD5D612-4DA1-4622-9DC5-B1C6E74BB1BA}" dt="2019-10-07T09:42:06.958" v="9511" actId="26606"/>
          <ac:cxnSpMkLst>
            <pc:docMk/>
            <pc:sldMk cId="1451782607" sldId="335"/>
            <ac:cxnSpMk id="10" creationId="{2D72A2C9-F3CA-4216-8BAD-FA4C970C3C4E}"/>
          </ac:cxnSpMkLst>
        </pc:cxnChg>
      </pc:sldChg>
      <pc:sldChg chg="modSp add del modNotesTx">
        <pc:chgData name="Tuur Muyldermans" userId="f39cb134-77ef-4f9c-93f9-4248898e97b5" providerId="ADAL" clId="{2FD5D612-4DA1-4622-9DC5-B1C6E74BB1BA}" dt="2019-10-07T19:14:26.977" v="12493" actId="2696"/>
        <pc:sldMkLst>
          <pc:docMk/>
          <pc:sldMk cId="452437378" sldId="336"/>
        </pc:sldMkLst>
        <pc:spChg chg="mod">
          <ac:chgData name="Tuur Muyldermans" userId="f39cb134-77ef-4f9c-93f9-4248898e97b5" providerId="ADAL" clId="{2FD5D612-4DA1-4622-9DC5-B1C6E74BB1BA}" dt="2019-10-07T09:45:09.161" v="9534" actId="20577"/>
          <ac:spMkLst>
            <pc:docMk/>
            <pc:sldMk cId="452437378" sldId="336"/>
            <ac:spMk id="2" creationId="{24EE0A38-E180-4FF6-8526-73886B4317EC}"/>
          </ac:spMkLst>
        </pc:spChg>
        <pc:spChg chg="mod">
          <ac:chgData name="Tuur Muyldermans" userId="f39cb134-77ef-4f9c-93f9-4248898e97b5" providerId="ADAL" clId="{2FD5D612-4DA1-4622-9DC5-B1C6E74BB1BA}" dt="2019-10-07T14:52:47.922" v="11826" actId="113"/>
          <ac:spMkLst>
            <pc:docMk/>
            <pc:sldMk cId="452437378" sldId="336"/>
            <ac:spMk id="3" creationId="{3E7A519C-8D5E-45E9-813D-475F0189FFA7}"/>
          </ac:spMkLst>
        </pc:spChg>
      </pc:sldChg>
      <pc:sldChg chg="addSp modSp add del">
        <pc:chgData name="Tuur Muyldermans" userId="f39cb134-77ef-4f9c-93f9-4248898e97b5" providerId="ADAL" clId="{2FD5D612-4DA1-4622-9DC5-B1C6E74BB1BA}" dt="2019-10-07T13:07:53.134" v="11585" actId="2696"/>
        <pc:sldMkLst>
          <pc:docMk/>
          <pc:sldMk cId="3164567182" sldId="337"/>
        </pc:sldMkLst>
        <pc:spChg chg="mod">
          <ac:chgData name="Tuur Muyldermans" userId="f39cb134-77ef-4f9c-93f9-4248898e97b5" providerId="ADAL" clId="{2FD5D612-4DA1-4622-9DC5-B1C6E74BB1BA}" dt="2019-10-07T09:56:01.723" v="10229" actId="20577"/>
          <ac:spMkLst>
            <pc:docMk/>
            <pc:sldMk cId="3164567182" sldId="337"/>
            <ac:spMk id="2" creationId="{9107DEE7-6DA1-4C62-A1C6-8515E146E3FF}"/>
          </ac:spMkLst>
        </pc:spChg>
        <pc:spChg chg="mod">
          <ac:chgData name="Tuur Muyldermans" userId="f39cb134-77ef-4f9c-93f9-4248898e97b5" providerId="ADAL" clId="{2FD5D612-4DA1-4622-9DC5-B1C6E74BB1BA}" dt="2019-10-07T09:56:55.459" v="10301" actId="1076"/>
          <ac:spMkLst>
            <pc:docMk/>
            <pc:sldMk cId="3164567182" sldId="337"/>
            <ac:spMk id="3" creationId="{601F399A-7F75-487D-81F6-41FB68BCBFAE}"/>
          </ac:spMkLst>
        </pc:spChg>
        <pc:picChg chg="add mod">
          <ac:chgData name="Tuur Muyldermans" userId="f39cb134-77ef-4f9c-93f9-4248898e97b5" providerId="ADAL" clId="{2FD5D612-4DA1-4622-9DC5-B1C6E74BB1BA}" dt="2019-10-07T09:56:46.210" v="10299" actId="1076"/>
          <ac:picMkLst>
            <pc:docMk/>
            <pc:sldMk cId="3164567182" sldId="337"/>
            <ac:picMk id="4" creationId="{09CD3B0E-89A6-4FD7-A24B-8B92F32EE604}"/>
          </ac:picMkLst>
        </pc:picChg>
      </pc:sldChg>
      <pc:sldChg chg="add del">
        <pc:chgData name="Tuur Muyldermans" userId="f39cb134-77ef-4f9c-93f9-4248898e97b5" providerId="ADAL" clId="{2FD5D612-4DA1-4622-9DC5-B1C6E74BB1BA}" dt="2019-10-07T13:08:00.711" v="11587" actId="2696"/>
        <pc:sldMkLst>
          <pc:docMk/>
          <pc:sldMk cId="4151142210" sldId="338"/>
        </pc:sldMkLst>
      </pc:sldChg>
      <pc:sldChg chg="modSp add del">
        <pc:chgData name="Tuur Muyldermans" userId="f39cb134-77ef-4f9c-93f9-4248898e97b5" providerId="ADAL" clId="{2FD5D612-4DA1-4622-9DC5-B1C6E74BB1BA}" dt="2019-10-07T13:07:57.623" v="11586" actId="2696"/>
        <pc:sldMkLst>
          <pc:docMk/>
          <pc:sldMk cId="3434233659" sldId="339"/>
        </pc:sldMkLst>
        <pc:spChg chg="mod">
          <ac:chgData name="Tuur Muyldermans" userId="f39cb134-77ef-4f9c-93f9-4248898e97b5" providerId="ADAL" clId="{2FD5D612-4DA1-4622-9DC5-B1C6E74BB1BA}" dt="2019-10-07T09:57:34.838" v="10304"/>
          <ac:spMkLst>
            <pc:docMk/>
            <pc:sldMk cId="3434233659" sldId="339"/>
            <ac:spMk id="2" creationId="{6F08A0FE-3EC5-4B37-BF32-0E4515084494}"/>
          </ac:spMkLst>
        </pc:spChg>
      </pc:sldChg>
      <pc:sldChg chg="addSp delSp modSp add ord modNotesTx">
        <pc:chgData name="Tuur Muyldermans" userId="f39cb134-77ef-4f9c-93f9-4248898e97b5" providerId="ADAL" clId="{2FD5D612-4DA1-4622-9DC5-B1C6E74BB1BA}" dt="2019-10-07T12:43:49.470" v="11325" actId="20577"/>
        <pc:sldMkLst>
          <pc:docMk/>
          <pc:sldMk cId="1713940009" sldId="340"/>
        </pc:sldMkLst>
        <pc:spChg chg="mod">
          <ac:chgData name="Tuur Muyldermans" userId="f39cb134-77ef-4f9c-93f9-4248898e97b5" providerId="ADAL" clId="{2FD5D612-4DA1-4622-9DC5-B1C6E74BB1BA}" dt="2019-10-07T11:52:46.472" v="10339" actId="20577"/>
          <ac:spMkLst>
            <pc:docMk/>
            <pc:sldMk cId="1713940009" sldId="340"/>
            <ac:spMk id="2" creationId="{395D1188-4077-4C48-B381-950F5ABEB8CC}"/>
          </ac:spMkLst>
        </pc:spChg>
        <pc:spChg chg="del">
          <ac:chgData name="Tuur Muyldermans" userId="f39cb134-77ef-4f9c-93f9-4248898e97b5" providerId="ADAL" clId="{2FD5D612-4DA1-4622-9DC5-B1C6E74BB1BA}" dt="2019-10-07T11:52:29.263" v="10307"/>
          <ac:spMkLst>
            <pc:docMk/>
            <pc:sldMk cId="1713940009" sldId="340"/>
            <ac:spMk id="3" creationId="{D5B3F164-1EA7-4415-B8A6-B5C5EB34236B}"/>
          </ac:spMkLst>
        </pc:spChg>
        <pc:spChg chg="add mod">
          <ac:chgData name="Tuur Muyldermans" userId="f39cb134-77ef-4f9c-93f9-4248898e97b5" providerId="ADAL" clId="{2FD5D612-4DA1-4622-9DC5-B1C6E74BB1BA}" dt="2019-10-07T12:43:49.470" v="11325" actId="20577"/>
          <ac:spMkLst>
            <pc:docMk/>
            <pc:sldMk cId="1713940009" sldId="340"/>
            <ac:spMk id="5" creationId="{EA0080BA-7D01-479D-9B2D-6E1B2956B908}"/>
          </ac:spMkLst>
        </pc:spChg>
        <pc:picChg chg="add mod">
          <ac:chgData name="Tuur Muyldermans" userId="f39cb134-77ef-4f9c-93f9-4248898e97b5" providerId="ADAL" clId="{2FD5D612-4DA1-4622-9DC5-B1C6E74BB1BA}" dt="2019-10-07T12:12:42.577" v="10738" actId="1076"/>
          <ac:picMkLst>
            <pc:docMk/>
            <pc:sldMk cId="1713940009" sldId="340"/>
            <ac:picMk id="4" creationId="{39EF914D-5106-4DBD-9B17-9E63086D316C}"/>
          </ac:picMkLst>
        </pc:picChg>
        <pc:picChg chg="add del">
          <ac:chgData name="Tuur Muyldermans" userId="f39cb134-77ef-4f9c-93f9-4248898e97b5" providerId="ADAL" clId="{2FD5D612-4DA1-4622-9DC5-B1C6E74BB1BA}" dt="2019-10-07T12:05:46.778" v="10607" actId="478"/>
          <ac:picMkLst>
            <pc:docMk/>
            <pc:sldMk cId="1713940009" sldId="340"/>
            <ac:picMk id="6" creationId="{0D072394-50C5-497A-AE61-89E2B46DC27A}"/>
          </ac:picMkLst>
        </pc:picChg>
        <pc:picChg chg="add mod">
          <ac:chgData name="Tuur Muyldermans" userId="f39cb134-77ef-4f9c-93f9-4248898e97b5" providerId="ADAL" clId="{2FD5D612-4DA1-4622-9DC5-B1C6E74BB1BA}" dt="2019-10-07T12:12:42.577" v="10738" actId="1076"/>
          <ac:picMkLst>
            <pc:docMk/>
            <pc:sldMk cId="1713940009" sldId="340"/>
            <ac:picMk id="7" creationId="{B25E76A6-F8E9-4680-A730-7766598F83F7}"/>
          </ac:picMkLst>
        </pc:picChg>
      </pc:sldChg>
      <pc:sldChg chg="addSp delSp modSp add">
        <pc:chgData name="Tuur Muyldermans" userId="f39cb134-77ef-4f9c-93f9-4248898e97b5" providerId="ADAL" clId="{2FD5D612-4DA1-4622-9DC5-B1C6E74BB1BA}" dt="2019-10-07T11:58:03.123" v="10487" actId="931"/>
        <pc:sldMkLst>
          <pc:docMk/>
          <pc:sldMk cId="329883606" sldId="341"/>
        </pc:sldMkLst>
        <pc:spChg chg="del">
          <ac:chgData name="Tuur Muyldermans" userId="f39cb134-77ef-4f9c-93f9-4248898e97b5" providerId="ADAL" clId="{2FD5D612-4DA1-4622-9DC5-B1C6E74BB1BA}" dt="2019-10-07T11:58:03.123" v="10487" actId="931"/>
          <ac:spMkLst>
            <pc:docMk/>
            <pc:sldMk cId="329883606" sldId="341"/>
            <ac:spMk id="3" creationId="{B2B73495-59BE-4B0C-A49D-985739DE973B}"/>
          </ac:spMkLst>
        </pc:spChg>
        <pc:picChg chg="del">
          <ac:chgData name="Tuur Muyldermans" userId="f39cb134-77ef-4f9c-93f9-4248898e97b5" providerId="ADAL" clId="{2FD5D612-4DA1-4622-9DC5-B1C6E74BB1BA}" dt="2019-10-07T11:57:54.057" v="10486" actId="478"/>
          <ac:picMkLst>
            <pc:docMk/>
            <pc:sldMk cId="329883606" sldId="341"/>
            <ac:picMk id="4" creationId="{2FBB8AC5-3DDE-4BC0-9FB4-A915F6D9B0D5}"/>
          </ac:picMkLst>
        </pc:picChg>
        <pc:picChg chg="add mod">
          <ac:chgData name="Tuur Muyldermans" userId="f39cb134-77ef-4f9c-93f9-4248898e97b5" providerId="ADAL" clId="{2FD5D612-4DA1-4622-9DC5-B1C6E74BB1BA}" dt="2019-10-07T11:58:03.123" v="10487" actId="931"/>
          <ac:picMkLst>
            <pc:docMk/>
            <pc:sldMk cId="329883606" sldId="341"/>
            <ac:picMk id="6" creationId="{4F02D123-C825-4091-BCBF-812EDA31AAA3}"/>
          </ac:picMkLst>
        </pc:picChg>
      </pc:sldChg>
      <pc:sldChg chg="add del">
        <pc:chgData name="Tuur Muyldermans" userId="f39cb134-77ef-4f9c-93f9-4248898e97b5" providerId="ADAL" clId="{2FD5D612-4DA1-4622-9DC5-B1C6E74BB1BA}" dt="2019-10-07T11:57:06.849" v="10484" actId="2696"/>
        <pc:sldMkLst>
          <pc:docMk/>
          <pc:sldMk cId="2549449071" sldId="341"/>
        </pc:sldMkLst>
      </pc:sldChg>
      <pc:sldChg chg="addSp delSp modSp add modNotesTx">
        <pc:chgData name="Tuur Muyldermans" userId="f39cb134-77ef-4f9c-93f9-4248898e97b5" providerId="ADAL" clId="{2FD5D612-4DA1-4622-9DC5-B1C6E74BB1BA}" dt="2019-10-07T12:41:38.819" v="11271" actId="20577"/>
        <pc:sldMkLst>
          <pc:docMk/>
          <pc:sldMk cId="3981897165" sldId="342"/>
        </pc:sldMkLst>
        <pc:spChg chg="mod">
          <ac:chgData name="Tuur Muyldermans" userId="f39cb134-77ef-4f9c-93f9-4248898e97b5" providerId="ADAL" clId="{2FD5D612-4DA1-4622-9DC5-B1C6E74BB1BA}" dt="2019-10-07T12:06:59.989" v="10614"/>
          <ac:spMkLst>
            <pc:docMk/>
            <pc:sldMk cId="3981897165" sldId="342"/>
            <ac:spMk id="2" creationId="{5EA21189-6681-4FA9-809B-394E04D04C0E}"/>
          </ac:spMkLst>
        </pc:spChg>
        <pc:spChg chg="del">
          <ac:chgData name="Tuur Muyldermans" userId="f39cb134-77ef-4f9c-93f9-4248898e97b5" providerId="ADAL" clId="{2FD5D612-4DA1-4622-9DC5-B1C6E74BB1BA}" dt="2019-10-07T12:09:42.090" v="10615"/>
          <ac:spMkLst>
            <pc:docMk/>
            <pc:sldMk cId="3981897165" sldId="342"/>
            <ac:spMk id="3" creationId="{89E7763D-53ED-4EB4-8AED-BD0C2788C51A}"/>
          </ac:spMkLst>
        </pc:spChg>
        <pc:spChg chg="add mod">
          <ac:chgData name="Tuur Muyldermans" userId="f39cb134-77ef-4f9c-93f9-4248898e97b5" providerId="ADAL" clId="{2FD5D612-4DA1-4622-9DC5-B1C6E74BB1BA}" dt="2019-10-07T12:41:38.819" v="11271" actId="20577"/>
          <ac:spMkLst>
            <pc:docMk/>
            <pc:sldMk cId="3981897165" sldId="342"/>
            <ac:spMk id="5" creationId="{A2FC7D9F-A385-445B-BFA4-DCFAF4348354}"/>
          </ac:spMkLst>
        </pc:spChg>
        <pc:picChg chg="add mod">
          <ac:chgData name="Tuur Muyldermans" userId="f39cb134-77ef-4f9c-93f9-4248898e97b5" providerId="ADAL" clId="{2FD5D612-4DA1-4622-9DC5-B1C6E74BB1BA}" dt="2019-10-07T12:12:49.465" v="10739" actId="14100"/>
          <ac:picMkLst>
            <pc:docMk/>
            <pc:sldMk cId="3981897165" sldId="342"/>
            <ac:picMk id="4" creationId="{815FD571-AEEF-4DD6-B72A-B600C568044C}"/>
          </ac:picMkLst>
        </pc:picChg>
      </pc:sldChg>
      <pc:sldChg chg="addSp delSp modSp add mod ord setBg">
        <pc:chgData name="Tuur Muyldermans" userId="f39cb134-77ef-4f9c-93f9-4248898e97b5" providerId="ADAL" clId="{2FD5D612-4DA1-4622-9DC5-B1C6E74BB1BA}" dt="2019-10-07T13:15:05.613" v="11763" actId="6549"/>
        <pc:sldMkLst>
          <pc:docMk/>
          <pc:sldMk cId="2857838506" sldId="343"/>
        </pc:sldMkLst>
        <pc:spChg chg="mod">
          <ac:chgData name="Tuur Muyldermans" userId="f39cb134-77ef-4f9c-93f9-4248898e97b5" providerId="ADAL" clId="{2FD5D612-4DA1-4622-9DC5-B1C6E74BB1BA}" dt="2019-10-07T12:15:48.652" v="10777" actId="26606"/>
          <ac:spMkLst>
            <pc:docMk/>
            <pc:sldMk cId="2857838506" sldId="343"/>
            <ac:spMk id="2" creationId="{F86FCCB5-84D8-4076-B840-BF7D8F66C76B}"/>
          </ac:spMkLst>
        </pc:spChg>
        <pc:spChg chg="del">
          <ac:chgData name="Tuur Muyldermans" userId="f39cb134-77ef-4f9c-93f9-4248898e97b5" providerId="ADAL" clId="{2FD5D612-4DA1-4622-9DC5-B1C6E74BB1BA}" dt="2019-10-07T12:15:15.294" v="10773"/>
          <ac:spMkLst>
            <pc:docMk/>
            <pc:sldMk cId="2857838506" sldId="343"/>
            <ac:spMk id="3" creationId="{3D4932EA-63EB-41D7-B241-CEC67F9FADF5}"/>
          </ac:spMkLst>
        </pc:spChg>
        <pc:spChg chg="add del mod">
          <ac:chgData name="Tuur Muyldermans" userId="f39cb134-77ef-4f9c-93f9-4248898e97b5" providerId="ADAL" clId="{2FD5D612-4DA1-4622-9DC5-B1C6E74BB1BA}" dt="2019-10-07T12:15:32.325" v="10775" actId="931"/>
          <ac:spMkLst>
            <pc:docMk/>
            <pc:sldMk cId="2857838506" sldId="343"/>
            <ac:spMk id="6" creationId="{30508286-7AFF-41C3-A58A-C3A962DFC669}"/>
          </ac:spMkLst>
        </pc:spChg>
        <pc:spChg chg="add del mod">
          <ac:chgData name="Tuur Muyldermans" userId="f39cb134-77ef-4f9c-93f9-4248898e97b5" providerId="ADAL" clId="{2FD5D612-4DA1-4622-9DC5-B1C6E74BB1BA}" dt="2019-10-07T12:16:46.538" v="10783" actId="478"/>
          <ac:spMkLst>
            <pc:docMk/>
            <pc:sldMk cId="2857838506" sldId="343"/>
            <ac:spMk id="10" creationId="{BB959D74-488E-4D28-A4ED-7CB16CEDA927}"/>
          </ac:spMkLst>
        </pc:spChg>
        <pc:spChg chg="add del">
          <ac:chgData name="Tuur Muyldermans" userId="f39cb134-77ef-4f9c-93f9-4248898e97b5" providerId="ADAL" clId="{2FD5D612-4DA1-4622-9DC5-B1C6E74BB1BA}" dt="2019-10-07T12:15:48.652" v="10777" actId="26606"/>
          <ac:spMkLst>
            <pc:docMk/>
            <pc:sldMk cId="2857838506" sldId="343"/>
            <ac:spMk id="12" creationId="{2F2899F0-60AD-4BE4-B4AB-0BA19B10C3B3}"/>
          </ac:spMkLst>
        </pc:spChg>
        <pc:spChg chg="add mod">
          <ac:chgData name="Tuur Muyldermans" userId="f39cb134-77ef-4f9c-93f9-4248898e97b5" providerId="ADAL" clId="{2FD5D612-4DA1-4622-9DC5-B1C6E74BB1BA}" dt="2019-10-07T13:15:05.613" v="11763" actId="6549"/>
          <ac:spMkLst>
            <pc:docMk/>
            <pc:sldMk cId="2857838506" sldId="343"/>
            <ac:spMk id="13" creationId="{C203B0B8-CAB1-4F8D-81C3-0774812CEBDB}"/>
          </ac:spMkLst>
        </pc:spChg>
        <pc:spChg chg="add del">
          <ac:chgData name="Tuur Muyldermans" userId="f39cb134-77ef-4f9c-93f9-4248898e97b5" providerId="ADAL" clId="{2FD5D612-4DA1-4622-9DC5-B1C6E74BB1BA}" dt="2019-10-07T12:15:48.652" v="10777" actId="26606"/>
          <ac:spMkLst>
            <pc:docMk/>
            <pc:sldMk cId="2857838506" sldId="343"/>
            <ac:spMk id="15" creationId="{C607803A-4E99-444E-94F7-8785CDDF5849}"/>
          </ac:spMkLst>
        </pc:spChg>
        <pc:spChg chg="add del">
          <ac:chgData name="Tuur Muyldermans" userId="f39cb134-77ef-4f9c-93f9-4248898e97b5" providerId="ADAL" clId="{2FD5D612-4DA1-4622-9DC5-B1C6E74BB1BA}" dt="2019-10-07T12:15:48.652" v="10777" actId="26606"/>
          <ac:spMkLst>
            <pc:docMk/>
            <pc:sldMk cId="2857838506" sldId="343"/>
            <ac:spMk id="17" creationId="{2989BE6A-C309-418E-8ADD-1616A980570D}"/>
          </ac:spMkLst>
        </pc:spChg>
        <pc:picChg chg="add del mod">
          <ac:chgData name="Tuur Muyldermans" userId="f39cb134-77ef-4f9c-93f9-4248898e97b5" providerId="ADAL" clId="{2FD5D612-4DA1-4622-9DC5-B1C6E74BB1BA}" dt="2019-10-07T12:15:26.365" v="10774" actId="478"/>
          <ac:picMkLst>
            <pc:docMk/>
            <pc:sldMk cId="2857838506" sldId="343"/>
            <ac:picMk id="4" creationId="{99D03B9B-7510-46DB-9A78-2123D884664C}"/>
          </ac:picMkLst>
        </pc:picChg>
        <pc:picChg chg="add del mod">
          <ac:chgData name="Tuur Muyldermans" userId="f39cb134-77ef-4f9c-93f9-4248898e97b5" providerId="ADAL" clId="{2FD5D612-4DA1-4622-9DC5-B1C6E74BB1BA}" dt="2019-10-07T12:16:32.666" v="10780" actId="478"/>
          <ac:picMkLst>
            <pc:docMk/>
            <pc:sldMk cId="2857838506" sldId="343"/>
            <ac:picMk id="8" creationId="{E4E2F73D-95B4-49DD-AFDA-6E2256E6963B}"/>
          </ac:picMkLst>
        </pc:picChg>
        <pc:picChg chg="add mod">
          <ac:chgData name="Tuur Muyldermans" userId="f39cb134-77ef-4f9c-93f9-4248898e97b5" providerId="ADAL" clId="{2FD5D612-4DA1-4622-9DC5-B1C6E74BB1BA}" dt="2019-10-07T12:17:16.929" v="10849" actId="1076"/>
          <ac:picMkLst>
            <pc:docMk/>
            <pc:sldMk cId="2857838506" sldId="343"/>
            <ac:picMk id="11" creationId="{BF374B1D-840D-40F0-A659-6B0CC3E9137B}"/>
          </ac:picMkLst>
        </pc:picChg>
      </pc:sldChg>
      <pc:sldChg chg="addSp modSp add">
        <pc:chgData name="Tuur Muyldermans" userId="f39cb134-77ef-4f9c-93f9-4248898e97b5" providerId="ADAL" clId="{2FD5D612-4DA1-4622-9DC5-B1C6E74BB1BA}" dt="2019-10-07T19:13:31.806" v="12492" actId="14100"/>
        <pc:sldMkLst>
          <pc:docMk/>
          <pc:sldMk cId="3868678694" sldId="344"/>
        </pc:sldMkLst>
        <pc:spChg chg="mod">
          <ac:chgData name="Tuur Muyldermans" userId="f39cb134-77ef-4f9c-93f9-4248898e97b5" providerId="ADAL" clId="{2FD5D612-4DA1-4622-9DC5-B1C6E74BB1BA}" dt="2019-10-07T12:18:38.644" v="10924"/>
          <ac:spMkLst>
            <pc:docMk/>
            <pc:sldMk cId="3868678694" sldId="344"/>
            <ac:spMk id="2" creationId="{F3A36BD9-AC36-4C7C-B1CE-435F237DCA6A}"/>
          </ac:spMkLst>
        </pc:spChg>
        <pc:spChg chg="mod">
          <ac:chgData name="Tuur Muyldermans" userId="f39cb134-77ef-4f9c-93f9-4248898e97b5" providerId="ADAL" clId="{2FD5D612-4DA1-4622-9DC5-B1C6E74BB1BA}" dt="2019-10-07T13:14:53.925" v="11725" actId="20577"/>
          <ac:spMkLst>
            <pc:docMk/>
            <pc:sldMk cId="3868678694" sldId="344"/>
            <ac:spMk id="3" creationId="{25C278E8-DEFB-46B9-8BB5-8E951D03802E}"/>
          </ac:spMkLst>
        </pc:spChg>
        <pc:picChg chg="add mod">
          <ac:chgData name="Tuur Muyldermans" userId="f39cb134-77ef-4f9c-93f9-4248898e97b5" providerId="ADAL" clId="{2FD5D612-4DA1-4622-9DC5-B1C6E74BB1BA}" dt="2019-10-07T19:13:31.806" v="12492" actId="14100"/>
          <ac:picMkLst>
            <pc:docMk/>
            <pc:sldMk cId="3868678694" sldId="344"/>
            <ac:picMk id="4" creationId="{D1D02D95-E5DE-4514-A605-971DAB48CFA5}"/>
          </ac:picMkLst>
        </pc:picChg>
      </pc:sldChg>
      <pc:sldChg chg="addSp delSp modSp add delAnim modAnim">
        <pc:chgData name="Tuur Muyldermans" userId="f39cb134-77ef-4f9c-93f9-4248898e97b5" providerId="ADAL" clId="{2FD5D612-4DA1-4622-9DC5-B1C6E74BB1BA}" dt="2019-10-07T12:59:39.858" v="11568"/>
        <pc:sldMkLst>
          <pc:docMk/>
          <pc:sldMk cId="3899930176" sldId="345"/>
        </pc:sldMkLst>
        <pc:spChg chg="mod">
          <ac:chgData name="Tuur Muyldermans" userId="f39cb134-77ef-4f9c-93f9-4248898e97b5" providerId="ADAL" clId="{2FD5D612-4DA1-4622-9DC5-B1C6E74BB1BA}" dt="2019-10-07T12:24:06.117" v="11084"/>
          <ac:spMkLst>
            <pc:docMk/>
            <pc:sldMk cId="3899930176" sldId="345"/>
            <ac:spMk id="2" creationId="{49E10739-71B1-4852-B2A6-9ABEAD99B67F}"/>
          </ac:spMkLst>
        </pc:spChg>
        <pc:spChg chg="mod">
          <ac:chgData name="Tuur Muyldermans" userId="f39cb134-77ef-4f9c-93f9-4248898e97b5" providerId="ADAL" clId="{2FD5D612-4DA1-4622-9DC5-B1C6E74BB1BA}" dt="2019-10-07T12:59:30.445" v="11567" actId="20577"/>
          <ac:spMkLst>
            <pc:docMk/>
            <pc:sldMk cId="3899930176" sldId="345"/>
            <ac:spMk id="3" creationId="{2056BC28-A96C-4F3A-855F-8487D13A774B}"/>
          </ac:spMkLst>
        </pc:spChg>
        <pc:picChg chg="add del mod">
          <ac:chgData name="Tuur Muyldermans" userId="f39cb134-77ef-4f9c-93f9-4248898e97b5" providerId="ADAL" clId="{2FD5D612-4DA1-4622-9DC5-B1C6E74BB1BA}" dt="2019-10-07T12:57:33.148" v="11374" actId="478"/>
          <ac:picMkLst>
            <pc:docMk/>
            <pc:sldMk cId="3899930176" sldId="345"/>
            <ac:picMk id="4" creationId="{804AD087-C8FA-4962-8C63-1943698BEE27}"/>
          </ac:picMkLst>
        </pc:picChg>
        <pc:picChg chg="add mod">
          <ac:chgData name="Tuur Muyldermans" userId="f39cb134-77ef-4f9c-93f9-4248898e97b5" providerId="ADAL" clId="{2FD5D612-4DA1-4622-9DC5-B1C6E74BB1BA}" dt="2019-10-07T12:57:35.787" v="11376" actId="1076"/>
          <ac:picMkLst>
            <pc:docMk/>
            <pc:sldMk cId="3899930176" sldId="345"/>
            <ac:picMk id="5" creationId="{E6381454-7A3E-417C-99AB-40A01593DE76}"/>
          </ac:picMkLst>
        </pc:picChg>
      </pc:sldChg>
      <pc:sldChg chg="addSp modSp add">
        <pc:chgData name="Tuur Muyldermans" userId="f39cb134-77ef-4f9c-93f9-4248898e97b5" providerId="ADAL" clId="{2FD5D612-4DA1-4622-9DC5-B1C6E74BB1BA}" dt="2019-10-07T13:06:21.259" v="11584" actId="1076"/>
        <pc:sldMkLst>
          <pc:docMk/>
          <pc:sldMk cId="1393247834" sldId="346"/>
        </pc:sldMkLst>
        <pc:spChg chg="mod">
          <ac:chgData name="Tuur Muyldermans" userId="f39cb134-77ef-4f9c-93f9-4248898e97b5" providerId="ADAL" clId="{2FD5D612-4DA1-4622-9DC5-B1C6E74BB1BA}" dt="2019-10-07T12:31:08.112" v="11180"/>
          <ac:spMkLst>
            <pc:docMk/>
            <pc:sldMk cId="1393247834" sldId="346"/>
            <ac:spMk id="2" creationId="{3AB0773A-B975-4791-982C-AB1780B3D71A}"/>
          </ac:spMkLst>
        </pc:spChg>
        <pc:spChg chg="mod">
          <ac:chgData name="Tuur Muyldermans" userId="f39cb134-77ef-4f9c-93f9-4248898e97b5" providerId="ADAL" clId="{2FD5D612-4DA1-4622-9DC5-B1C6E74BB1BA}" dt="2019-10-07T12:37:00.316" v="11256" actId="20577"/>
          <ac:spMkLst>
            <pc:docMk/>
            <pc:sldMk cId="1393247834" sldId="346"/>
            <ac:spMk id="3" creationId="{C805FC99-7A7E-4B9D-A2BE-7253D553C21F}"/>
          </ac:spMkLst>
        </pc:spChg>
        <pc:picChg chg="add mod">
          <ac:chgData name="Tuur Muyldermans" userId="f39cb134-77ef-4f9c-93f9-4248898e97b5" providerId="ADAL" clId="{2FD5D612-4DA1-4622-9DC5-B1C6E74BB1BA}" dt="2019-10-07T13:06:21.259" v="11584" actId="1076"/>
          <ac:picMkLst>
            <pc:docMk/>
            <pc:sldMk cId="1393247834" sldId="346"/>
            <ac:picMk id="4" creationId="{7021542E-D8B4-43CB-A7BB-21F4C7B926F2}"/>
          </ac:picMkLst>
        </pc:picChg>
      </pc:sldChg>
      <pc:sldChg chg="modSp add">
        <pc:chgData name="Tuur Muyldermans" userId="f39cb134-77ef-4f9c-93f9-4248898e97b5" providerId="ADAL" clId="{2FD5D612-4DA1-4622-9DC5-B1C6E74BB1BA}" dt="2019-10-07T13:12:16.765" v="11599" actId="20577"/>
        <pc:sldMkLst>
          <pc:docMk/>
          <pc:sldMk cId="1800038986" sldId="347"/>
        </pc:sldMkLst>
        <pc:spChg chg="mod">
          <ac:chgData name="Tuur Muyldermans" userId="f39cb134-77ef-4f9c-93f9-4248898e97b5" providerId="ADAL" clId="{2FD5D612-4DA1-4622-9DC5-B1C6E74BB1BA}" dt="2019-10-07T13:12:16.765" v="11599" actId="20577"/>
          <ac:spMkLst>
            <pc:docMk/>
            <pc:sldMk cId="1800038986" sldId="347"/>
            <ac:spMk id="2" creationId="{CCF619AA-FF2D-472D-A6FD-9B34D6C470CA}"/>
          </ac:spMkLst>
        </pc:spChg>
        <pc:spChg chg="mod">
          <ac:chgData name="Tuur Muyldermans" userId="f39cb134-77ef-4f9c-93f9-4248898e97b5" providerId="ADAL" clId="{2FD5D612-4DA1-4622-9DC5-B1C6E74BB1BA}" dt="2019-10-07T13:12:13.591" v="11589"/>
          <ac:spMkLst>
            <pc:docMk/>
            <pc:sldMk cId="1800038986" sldId="347"/>
            <ac:spMk id="3" creationId="{D53C4C43-E66C-41AB-8DBA-F2A03088E494}"/>
          </ac:spMkLst>
        </pc:spChg>
      </pc:sldChg>
      <pc:sldChg chg="modSp add">
        <pc:chgData name="Tuur Muyldermans" userId="f39cb134-77ef-4f9c-93f9-4248898e97b5" providerId="ADAL" clId="{2FD5D612-4DA1-4622-9DC5-B1C6E74BB1BA}" dt="2019-10-07T15:06:51.893" v="12188" actId="207"/>
        <pc:sldMkLst>
          <pc:docMk/>
          <pc:sldMk cId="566829064" sldId="348"/>
        </pc:sldMkLst>
        <pc:spChg chg="mod">
          <ac:chgData name="Tuur Muyldermans" userId="f39cb134-77ef-4f9c-93f9-4248898e97b5" providerId="ADAL" clId="{2FD5D612-4DA1-4622-9DC5-B1C6E74BB1BA}" dt="2019-10-07T15:06:51.893" v="12188" actId="207"/>
          <ac:spMkLst>
            <pc:docMk/>
            <pc:sldMk cId="566829064" sldId="348"/>
            <ac:spMk id="3" creationId="{27EB4D53-3E69-4E7D-820D-A32533CA1B69}"/>
          </ac:spMkLst>
        </pc:spChg>
      </pc:sldChg>
      <pc:sldChg chg="modSp add">
        <pc:chgData name="Tuur Muyldermans" userId="f39cb134-77ef-4f9c-93f9-4248898e97b5" providerId="ADAL" clId="{2FD5D612-4DA1-4622-9DC5-B1C6E74BB1BA}" dt="2019-10-07T15:07:16.202" v="12191" actId="207"/>
        <pc:sldMkLst>
          <pc:docMk/>
          <pc:sldMk cId="128372000" sldId="349"/>
        </pc:sldMkLst>
        <pc:spChg chg="mod">
          <ac:chgData name="Tuur Muyldermans" userId="f39cb134-77ef-4f9c-93f9-4248898e97b5" providerId="ADAL" clId="{2FD5D612-4DA1-4622-9DC5-B1C6E74BB1BA}" dt="2019-10-07T15:07:16.202" v="12191" actId="207"/>
          <ac:spMkLst>
            <pc:docMk/>
            <pc:sldMk cId="128372000" sldId="349"/>
            <ac:spMk id="3" creationId="{27EB4D53-3E69-4E7D-820D-A32533CA1B69}"/>
          </ac:spMkLst>
        </pc:spChg>
      </pc:sldChg>
      <pc:sldChg chg="modSp add">
        <pc:chgData name="Tuur Muyldermans" userId="f39cb134-77ef-4f9c-93f9-4248898e97b5" providerId="ADAL" clId="{2FD5D612-4DA1-4622-9DC5-B1C6E74BB1BA}" dt="2019-10-07T15:07:48.871" v="12195" actId="207"/>
        <pc:sldMkLst>
          <pc:docMk/>
          <pc:sldMk cId="133219747" sldId="350"/>
        </pc:sldMkLst>
        <pc:spChg chg="mod">
          <ac:chgData name="Tuur Muyldermans" userId="f39cb134-77ef-4f9c-93f9-4248898e97b5" providerId="ADAL" clId="{2FD5D612-4DA1-4622-9DC5-B1C6E74BB1BA}" dt="2019-10-07T15:07:48.871" v="12195" actId="207"/>
          <ac:spMkLst>
            <pc:docMk/>
            <pc:sldMk cId="133219747" sldId="350"/>
            <ac:spMk id="3" creationId="{27EB4D53-3E69-4E7D-820D-A32533CA1B69}"/>
          </ac:spMkLst>
        </pc:spChg>
      </pc:sldChg>
      <pc:sldChg chg="modSp add">
        <pc:chgData name="Tuur Muyldermans" userId="f39cb134-77ef-4f9c-93f9-4248898e97b5" providerId="ADAL" clId="{2FD5D612-4DA1-4622-9DC5-B1C6E74BB1BA}" dt="2019-10-07T15:08:05.218" v="12198" actId="207"/>
        <pc:sldMkLst>
          <pc:docMk/>
          <pc:sldMk cId="915015141" sldId="351"/>
        </pc:sldMkLst>
        <pc:spChg chg="mod">
          <ac:chgData name="Tuur Muyldermans" userId="f39cb134-77ef-4f9c-93f9-4248898e97b5" providerId="ADAL" clId="{2FD5D612-4DA1-4622-9DC5-B1C6E74BB1BA}" dt="2019-10-07T15:08:05.218" v="12198" actId="207"/>
          <ac:spMkLst>
            <pc:docMk/>
            <pc:sldMk cId="915015141" sldId="351"/>
            <ac:spMk id="3" creationId="{27EB4D53-3E69-4E7D-820D-A32533CA1B6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D05917-4519-4549-92DD-C1828CB13E22}"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4D11134-B17E-406C-BB41-BB43288D4384}">
      <dgm:prSet/>
      <dgm:spPr/>
      <dgm:t>
        <a:bodyPr/>
        <a:lstStyle/>
        <a:p>
          <a:pPr>
            <a:defRPr b="1"/>
          </a:pPr>
          <a:r>
            <a:rPr lang="nl-BE"/>
            <a:t>Advantages</a:t>
          </a:r>
          <a:endParaRPr lang="en-US"/>
        </a:p>
      </dgm:t>
    </dgm:pt>
    <dgm:pt modelId="{716CA077-4B5C-4AF5-90EA-BCB0B2F4E557}" type="parTrans" cxnId="{F5492718-CC1F-475A-AAE0-042F820EE5EA}">
      <dgm:prSet/>
      <dgm:spPr/>
      <dgm:t>
        <a:bodyPr/>
        <a:lstStyle/>
        <a:p>
          <a:endParaRPr lang="en-US"/>
        </a:p>
      </dgm:t>
    </dgm:pt>
    <dgm:pt modelId="{7BAC7BFB-0FB5-4D87-8116-58FFC5234D50}" type="sibTrans" cxnId="{F5492718-CC1F-475A-AAE0-042F820EE5EA}">
      <dgm:prSet/>
      <dgm:spPr/>
      <dgm:t>
        <a:bodyPr/>
        <a:lstStyle/>
        <a:p>
          <a:endParaRPr lang="en-US"/>
        </a:p>
      </dgm:t>
    </dgm:pt>
    <dgm:pt modelId="{D9387BD8-4E67-4175-B992-7BA8B994F8F7}">
      <dgm:prSet/>
      <dgm:spPr/>
      <dgm:t>
        <a:bodyPr/>
        <a:lstStyle/>
        <a:p>
          <a:r>
            <a:rPr lang="nl-BE"/>
            <a:t>Accessibility</a:t>
          </a:r>
          <a:endParaRPr lang="en-US"/>
        </a:p>
      </dgm:t>
    </dgm:pt>
    <dgm:pt modelId="{86F5AC97-13F6-4FA3-B7FA-FD20A03B3801}" type="parTrans" cxnId="{23A2CC68-7BF1-4C26-BBFE-A30110316915}">
      <dgm:prSet/>
      <dgm:spPr/>
      <dgm:t>
        <a:bodyPr/>
        <a:lstStyle/>
        <a:p>
          <a:endParaRPr lang="en-US"/>
        </a:p>
      </dgm:t>
    </dgm:pt>
    <dgm:pt modelId="{7898B4CE-BBF5-4DA6-BFD2-38117F1B51F4}" type="sibTrans" cxnId="{23A2CC68-7BF1-4C26-BBFE-A30110316915}">
      <dgm:prSet/>
      <dgm:spPr/>
      <dgm:t>
        <a:bodyPr/>
        <a:lstStyle/>
        <a:p>
          <a:endParaRPr lang="en-US"/>
        </a:p>
      </dgm:t>
    </dgm:pt>
    <dgm:pt modelId="{5E409636-DC71-4181-BFA6-B0855F161A99}">
      <dgm:prSet/>
      <dgm:spPr/>
      <dgm:t>
        <a:bodyPr/>
        <a:lstStyle/>
        <a:p>
          <a:r>
            <a:rPr lang="nl-BE"/>
            <a:t>Reproducibility</a:t>
          </a:r>
          <a:endParaRPr lang="en-US"/>
        </a:p>
      </dgm:t>
    </dgm:pt>
    <dgm:pt modelId="{A070FC5A-C3A8-402F-8EE4-0BA0834C33BA}" type="parTrans" cxnId="{08EB24FA-57DF-4265-A6A0-2D8D47C7DEE1}">
      <dgm:prSet/>
      <dgm:spPr/>
      <dgm:t>
        <a:bodyPr/>
        <a:lstStyle/>
        <a:p>
          <a:endParaRPr lang="en-US"/>
        </a:p>
      </dgm:t>
    </dgm:pt>
    <dgm:pt modelId="{27D80703-986A-4DD6-B292-7B6CFE26729C}" type="sibTrans" cxnId="{08EB24FA-57DF-4265-A6A0-2D8D47C7DEE1}">
      <dgm:prSet/>
      <dgm:spPr/>
      <dgm:t>
        <a:bodyPr/>
        <a:lstStyle/>
        <a:p>
          <a:endParaRPr lang="en-US"/>
        </a:p>
      </dgm:t>
    </dgm:pt>
    <dgm:pt modelId="{91EB504A-AEA5-4B94-ADEB-99179B25BE7A}">
      <dgm:prSet/>
      <dgm:spPr/>
      <dgm:t>
        <a:bodyPr/>
        <a:lstStyle/>
        <a:p>
          <a:r>
            <a:rPr lang="en-US" noProof="0" dirty="0"/>
            <a:t>Transparency</a:t>
          </a:r>
          <a:r>
            <a:rPr lang="nl-BE" dirty="0"/>
            <a:t> </a:t>
          </a:r>
        </a:p>
        <a:p>
          <a:r>
            <a:rPr lang="nl-BE" dirty="0"/>
            <a:t>Community </a:t>
          </a:r>
          <a:r>
            <a:rPr lang="en-US" noProof="0" dirty="0"/>
            <a:t>centered</a:t>
          </a:r>
        </a:p>
      </dgm:t>
    </dgm:pt>
    <dgm:pt modelId="{637F9DD7-5E80-4BFE-9BA8-784EB971ADF1}" type="parTrans" cxnId="{DA2340A1-8B02-4FA0-8617-DC362EE0256B}">
      <dgm:prSet/>
      <dgm:spPr/>
      <dgm:t>
        <a:bodyPr/>
        <a:lstStyle/>
        <a:p>
          <a:endParaRPr lang="en-US"/>
        </a:p>
      </dgm:t>
    </dgm:pt>
    <dgm:pt modelId="{4B4100EA-36DF-4B86-99AE-6F1145EAD623}" type="sibTrans" cxnId="{DA2340A1-8B02-4FA0-8617-DC362EE0256B}">
      <dgm:prSet/>
      <dgm:spPr/>
      <dgm:t>
        <a:bodyPr/>
        <a:lstStyle/>
        <a:p>
          <a:endParaRPr lang="en-US"/>
        </a:p>
      </dgm:t>
    </dgm:pt>
    <dgm:pt modelId="{BAFE8BEA-1483-4854-A31C-F73876673EE5}">
      <dgm:prSet/>
      <dgm:spPr/>
      <dgm:t>
        <a:bodyPr/>
        <a:lstStyle/>
        <a:p>
          <a:pPr>
            <a:defRPr b="1"/>
          </a:pPr>
          <a:r>
            <a:rPr lang="nl-BE"/>
            <a:t>Disadvantages</a:t>
          </a:r>
          <a:endParaRPr lang="en-US"/>
        </a:p>
      </dgm:t>
    </dgm:pt>
    <dgm:pt modelId="{A50CB3E1-9FA2-467B-8699-F05068940E04}" type="parTrans" cxnId="{8F24EAC7-5C9C-4D85-9C64-4BB9D593B1E8}">
      <dgm:prSet/>
      <dgm:spPr/>
      <dgm:t>
        <a:bodyPr/>
        <a:lstStyle/>
        <a:p>
          <a:endParaRPr lang="en-US"/>
        </a:p>
      </dgm:t>
    </dgm:pt>
    <dgm:pt modelId="{0E1F91C9-8433-4BB3-831F-7C32F2CD9F4C}" type="sibTrans" cxnId="{8F24EAC7-5C9C-4D85-9C64-4BB9D593B1E8}">
      <dgm:prSet/>
      <dgm:spPr/>
      <dgm:t>
        <a:bodyPr/>
        <a:lstStyle/>
        <a:p>
          <a:endParaRPr lang="en-US"/>
        </a:p>
      </dgm:t>
    </dgm:pt>
    <dgm:pt modelId="{7B3187C1-9181-4439-9A8C-2EDBF7461D24}">
      <dgm:prSet/>
      <dgm:spPr/>
      <dgm:t>
        <a:bodyPr/>
        <a:lstStyle/>
        <a:p>
          <a:r>
            <a:rPr lang="nl-BE" dirty="0"/>
            <a:t>Flexibility</a:t>
          </a:r>
          <a:endParaRPr lang="en-US" dirty="0"/>
        </a:p>
      </dgm:t>
    </dgm:pt>
    <dgm:pt modelId="{BA44725A-9735-4E7D-9FDF-02F20A91807A}" type="parTrans" cxnId="{4B352290-045C-444B-887A-E6D600AC73B9}">
      <dgm:prSet/>
      <dgm:spPr/>
      <dgm:t>
        <a:bodyPr/>
        <a:lstStyle/>
        <a:p>
          <a:endParaRPr lang="en-US"/>
        </a:p>
      </dgm:t>
    </dgm:pt>
    <dgm:pt modelId="{28A0509D-DE55-41B5-B6D0-FD71F17A8690}" type="sibTrans" cxnId="{4B352290-045C-444B-887A-E6D600AC73B9}">
      <dgm:prSet/>
      <dgm:spPr/>
      <dgm:t>
        <a:bodyPr/>
        <a:lstStyle/>
        <a:p>
          <a:endParaRPr lang="en-US"/>
        </a:p>
      </dgm:t>
    </dgm:pt>
    <dgm:pt modelId="{6892C06F-DF79-4DA4-8A31-FE3054AF0BB5}">
      <dgm:prSet/>
      <dgm:spPr/>
      <dgm:t>
        <a:bodyPr/>
        <a:lstStyle/>
        <a:p>
          <a:r>
            <a:rPr lang="en-US" dirty="0"/>
            <a:t>Performance</a:t>
          </a:r>
        </a:p>
      </dgm:t>
    </dgm:pt>
    <dgm:pt modelId="{EE076F5F-93E3-4EA1-BCD1-2DB99D364E01}" type="parTrans" cxnId="{1995A10C-4451-45CF-96FD-C0A61E0E297E}">
      <dgm:prSet/>
      <dgm:spPr/>
      <dgm:t>
        <a:bodyPr/>
        <a:lstStyle/>
        <a:p>
          <a:endParaRPr lang="en-US"/>
        </a:p>
      </dgm:t>
    </dgm:pt>
    <dgm:pt modelId="{9EF4A7D1-766C-4F77-BAA5-0499815A018F}" type="sibTrans" cxnId="{1995A10C-4451-45CF-96FD-C0A61E0E297E}">
      <dgm:prSet/>
      <dgm:spPr/>
      <dgm:t>
        <a:bodyPr/>
        <a:lstStyle/>
        <a:p>
          <a:endParaRPr lang="en-US"/>
        </a:p>
      </dgm:t>
    </dgm:pt>
    <dgm:pt modelId="{3E38D7F5-B933-49EA-85B8-C36AB3A9EFA5}">
      <dgm:prSet/>
      <dgm:spPr/>
      <dgm:t>
        <a:bodyPr/>
        <a:lstStyle/>
        <a:p>
          <a:r>
            <a:rPr lang="en-US" dirty="0"/>
            <a:t>Routine</a:t>
          </a:r>
        </a:p>
      </dgm:t>
    </dgm:pt>
    <dgm:pt modelId="{3FDA03EE-D6E3-4C2D-9CD2-7F88E523B5F7}" type="parTrans" cxnId="{A90E4378-4A18-4FAD-92EC-9593346EABB5}">
      <dgm:prSet/>
      <dgm:spPr/>
      <dgm:t>
        <a:bodyPr/>
        <a:lstStyle/>
        <a:p>
          <a:endParaRPr lang="en-US"/>
        </a:p>
      </dgm:t>
    </dgm:pt>
    <dgm:pt modelId="{5F4A63C6-0BA0-4CFA-95E8-06864334702D}" type="sibTrans" cxnId="{A90E4378-4A18-4FAD-92EC-9593346EABB5}">
      <dgm:prSet/>
      <dgm:spPr/>
      <dgm:t>
        <a:bodyPr/>
        <a:lstStyle/>
        <a:p>
          <a:endParaRPr lang="en-US"/>
        </a:p>
      </dgm:t>
    </dgm:pt>
    <dgm:pt modelId="{CF33C4D6-B298-4903-9683-488C5A96759B}" type="pres">
      <dgm:prSet presAssocID="{0FD05917-4519-4549-92DD-C1828CB13E22}" presName="root" presStyleCnt="0">
        <dgm:presLayoutVars>
          <dgm:dir/>
          <dgm:resizeHandles val="exact"/>
        </dgm:presLayoutVars>
      </dgm:prSet>
      <dgm:spPr/>
    </dgm:pt>
    <dgm:pt modelId="{3908A38F-26A0-43AF-8C31-D4695FC5505B}" type="pres">
      <dgm:prSet presAssocID="{64D11134-B17E-406C-BB41-BB43288D4384}" presName="compNode" presStyleCnt="0"/>
      <dgm:spPr/>
    </dgm:pt>
    <dgm:pt modelId="{07947599-BD59-4163-A688-07AAB82F25F3}" type="pres">
      <dgm:prSet presAssocID="{64D11134-B17E-406C-BB41-BB43288D43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CE9CDA2-C6CF-44BD-B3E4-7D6066FDAB8F}" type="pres">
      <dgm:prSet presAssocID="{64D11134-B17E-406C-BB41-BB43288D4384}" presName="iconSpace" presStyleCnt="0"/>
      <dgm:spPr/>
    </dgm:pt>
    <dgm:pt modelId="{B7CC3AD3-E5B9-4C2C-BC70-247F3370CE90}" type="pres">
      <dgm:prSet presAssocID="{64D11134-B17E-406C-BB41-BB43288D4384}" presName="parTx" presStyleLbl="revTx" presStyleIdx="0" presStyleCnt="4">
        <dgm:presLayoutVars>
          <dgm:chMax val="0"/>
          <dgm:chPref val="0"/>
        </dgm:presLayoutVars>
      </dgm:prSet>
      <dgm:spPr/>
    </dgm:pt>
    <dgm:pt modelId="{C05BEC5D-6BEB-4A45-8B69-FB2F01A145BD}" type="pres">
      <dgm:prSet presAssocID="{64D11134-B17E-406C-BB41-BB43288D4384}" presName="txSpace" presStyleCnt="0"/>
      <dgm:spPr/>
    </dgm:pt>
    <dgm:pt modelId="{4E761B50-8B26-4BCB-9745-2CE7F42CD306}" type="pres">
      <dgm:prSet presAssocID="{64D11134-B17E-406C-BB41-BB43288D4384}" presName="desTx" presStyleLbl="revTx" presStyleIdx="1" presStyleCnt="4">
        <dgm:presLayoutVars/>
      </dgm:prSet>
      <dgm:spPr/>
    </dgm:pt>
    <dgm:pt modelId="{E7E6A04D-8828-45B4-B574-9AB5CE5C6E31}" type="pres">
      <dgm:prSet presAssocID="{7BAC7BFB-0FB5-4D87-8116-58FFC5234D50}" presName="sibTrans" presStyleCnt="0"/>
      <dgm:spPr/>
    </dgm:pt>
    <dgm:pt modelId="{9F154F8D-50D9-4377-933B-028E53212AB2}" type="pres">
      <dgm:prSet presAssocID="{BAFE8BEA-1483-4854-A31C-F73876673EE5}" presName="compNode" presStyleCnt="0"/>
      <dgm:spPr/>
    </dgm:pt>
    <dgm:pt modelId="{BF2256FB-83F5-49FE-BF2D-545B279C5C4F}" type="pres">
      <dgm:prSet presAssocID="{BAFE8BEA-1483-4854-A31C-F73876673EE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bidden"/>
        </a:ext>
      </dgm:extLst>
    </dgm:pt>
    <dgm:pt modelId="{0BC33072-18FB-4D97-B439-5224B573FED5}" type="pres">
      <dgm:prSet presAssocID="{BAFE8BEA-1483-4854-A31C-F73876673EE5}" presName="iconSpace" presStyleCnt="0"/>
      <dgm:spPr/>
    </dgm:pt>
    <dgm:pt modelId="{6ABF7C04-CA8F-4C0B-879C-2F7DD11AFE66}" type="pres">
      <dgm:prSet presAssocID="{BAFE8BEA-1483-4854-A31C-F73876673EE5}" presName="parTx" presStyleLbl="revTx" presStyleIdx="2" presStyleCnt="4">
        <dgm:presLayoutVars>
          <dgm:chMax val="0"/>
          <dgm:chPref val="0"/>
        </dgm:presLayoutVars>
      </dgm:prSet>
      <dgm:spPr/>
    </dgm:pt>
    <dgm:pt modelId="{82F9544D-2AEF-4025-BC6C-0E1CB0647BE5}" type="pres">
      <dgm:prSet presAssocID="{BAFE8BEA-1483-4854-A31C-F73876673EE5}" presName="txSpace" presStyleCnt="0"/>
      <dgm:spPr/>
    </dgm:pt>
    <dgm:pt modelId="{A503E581-015E-49BD-9762-92B7FDAAD1A6}" type="pres">
      <dgm:prSet presAssocID="{BAFE8BEA-1483-4854-A31C-F73876673EE5}" presName="desTx" presStyleLbl="revTx" presStyleIdx="3" presStyleCnt="4">
        <dgm:presLayoutVars/>
      </dgm:prSet>
      <dgm:spPr/>
    </dgm:pt>
  </dgm:ptLst>
  <dgm:cxnLst>
    <dgm:cxn modelId="{C7C8EE08-5B6F-4DA5-BD6A-E8AA90B36055}" type="presOf" srcId="{3E38D7F5-B933-49EA-85B8-C36AB3A9EFA5}" destId="{A503E581-015E-49BD-9762-92B7FDAAD1A6}" srcOrd="0" destOrd="2" presId="urn:microsoft.com/office/officeart/2018/5/layout/CenteredIconLabelDescriptionList"/>
    <dgm:cxn modelId="{665F450C-8E77-455D-A6EB-A2D02F96E4C1}" type="presOf" srcId="{D9387BD8-4E67-4175-B992-7BA8B994F8F7}" destId="{4E761B50-8B26-4BCB-9745-2CE7F42CD306}" srcOrd="0" destOrd="0" presId="urn:microsoft.com/office/officeart/2018/5/layout/CenteredIconLabelDescriptionList"/>
    <dgm:cxn modelId="{1995A10C-4451-45CF-96FD-C0A61E0E297E}" srcId="{BAFE8BEA-1483-4854-A31C-F73876673EE5}" destId="{6892C06F-DF79-4DA4-8A31-FE3054AF0BB5}" srcOrd="1" destOrd="0" parTransId="{EE076F5F-93E3-4EA1-BCD1-2DB99D364E01}" sibTransId="{9EF4A7D1-766C-4F77-BAA5-0499815A018F}"/>
    <dgm:cxn modelId="{F5492718-CC1F-475A-AAE0-042F820EE5EA}" srcId="{0FD05917-4519-4549-92DD-C1828CB13E22}" destId="{64D11134-B17E-406C-BB41-BB43288D4384}" srcOrd="0" destOrd="0" parTransId="{716CA077-4B5C-4AF5-90EA-BCB0B2F4E557}" sibTransId="{7BAC7BFB-0FB5-4D87-8116-58FFC5234D50}"/>
    <dgm:cxn modelId="{3AC9A837-9BC7-4570-960A-52D2BBA4EC5A}" type="presOf" srcId="{BAFE8BEA-1483-4854-A31C-F73876673EE5}" destId="{6ABF7C04-CA8F-4C0B-879C-2F7DD11AFE66}" srcOrd="0" destOrd="0" presId="urn:microsoft.com/office/officeart/2018/5/layout/CenteredIconLabelDescriptionList"/>
    <dgm:cxn modelId="{2510463D-C0B0-4EFF-A3C6-D0B01203AF4F}" type="presOf" srcId="{0FD05917-4519-4549-92DD-C1828CB13E22}" destId="{CF33C4D6-B298-4903-9683-488C5A96759B}" srcOrd="0" destOrd="0" presId="urn:microsoft.com/office/officeart/2018/5/layout/CenteredIconLabelDescriptionList"/>
    <dgm:cxn modelId="{05CA215B-8D5D-413A-A65C-17FBB68B3E99}" type="presOf" srcId="{91EB504A-AEA5-4B94-ADEB-99179B25BE7A}" destId="{4E761B50-8B26-4BCB-9745-2CE7F42CD306}" srcOrd="0" destOrd="2" presId="urn:microsoft.com/office/officeart/2018/5/layout/CenteredIconLabelDescriptionList"/>
    <dgm:cxn modelId="{23A2CC68-7BF1-4C26-BBFE-A30110316915}" srcId="{64D11134-B17E-406C-BB41-BB43288D4384}" destId="{D9387BD8-4E67-4175-B992-7BA8B994F8F7}" srcOrd="0" destOrd="0" parTransId="{86F5AC97-13F6-4FA3-B7FA-FD20A03B3801}" sibTransId="{7898B4CE-BBF5-4DA6-BFD2-38117F1B51F4}"/>
    <dgm:cxn modelId="{8D07404C-8CC7-4C44-A945-92C1E0B21A52}" type="presOf" srcId="{6892C06F-DF79-4DA4-8A31-FE3054AF0BB5}" destId="{A503E581-015E-49BD-9762-92B7FDAAD1A6}" srcOrd="0" destOrd="1" presId="urn:microsoft.com/office/officeart/2018/5/layout/CenteredIconLabelDescriptionList"/>
    <dgm:cxn modelId="{A90E4378-4A18-4FAD-92EC-9593346EABB5}" srcId="{BAFE8BEA-1483-4854-A31C-F73876673EE5}" destId="{3E38D7F5-B933-49EA-85B8-C36AB3A9EFA5}" srcOrd="2" destOrd="0" parTransId="{3FDA03EE-D6E3-4C2D-9CD2-7F88E523B5F7}" sibTransId="{5F4A63C6-0BA0-4CFA-95E8-06864334702D}"/>
    <dgm:cxn modelId="{9D494485-F627-4560-AD0F-56660BCCEDBB}" type="presOf" srcId="{7B3187C1-9181-4439-9A8C-2EDBF7461D24}" destId="{A503E581-015E-49BD-9762-92B7FDAAD1A6}" srcOrd="0" destOrd="0" presId="urn:microsoft.com/office/officeart/2018/5/layout/CenteredIconLabelDescriptionList"/>
    <dgm:cxn modelId="{4B352290-045C-444B-887A-E6D600AC73B9}" srcId="{BAFE8BEA-1483-4854-A31C-F73876673EE5}" destId="{7B3187C1-9181-4439-9A8C-2EDBF7461D24}" srcOrd="0" destOrd="0" parTransId="{BA44725A-9735-4E7D-9FDF-02F20A91807A}" sibTransId="{28A0509D-DE55-41B5-B6D0-FD71F17A8690}"/>
    <dgm:cxn modelId="{DA2340A1-8B02-4FA0-8617-DC362EE0256B}" srcId="{64D11134-B17E-406C-BB41-BB43288D4384}" destId="{91EB504A-AEA5-4B94-ADEB-99179B25BE7A}" srcOrd="2" destOrd="0" parTransId="{637F9DD7-5E80-4BFE-9BA8-784EB971ADF1}" sibTransId="{4B4100EA-36DF-4B86-99AE-6F1145EAD623}"/>
    <dgm:cxn modelId="{5FC2B9B4-FA80-47F5-8865-A4FDC267D523}" type="presOf" srcId="{64D11134-B17E-406C-BB41-BB43288D4384}" destId="{B7CC3AD3-E5B9-4C2C-BC70-247F3370CE90}" srcOrd="0" destOrd="0" presId="urn:microsoft.com/office/officeart/2018/5/layout/CenteredIconLabelDescriptionList"/>
    <dgm:cxn modelId="{8F24EAC7-5C9C-4D85-9C64-4BB9D593B1E8}" srcId="{0FD05917-4519-4549-92DD-C1828CB13E22}" destId="{BAFE8BEA-1483-4854-A31C-F73876673EE5}" srcOrd="1" destOrd="0" parTransId="{A50CB3E1-9FA2-467B-8699-F05068940E04}" sibTransId="{0E1F91C9-8433-4BB3-831F-7C32F2CD9F4C}"/>
    <dgm:cxn modelId="{08EB24FA-57DF-4265-A6A0-2D8D47C7DEE1}" srcId="{64D11134-B17E-406C-BB41-BB43288D4384}" destId="{5E409636-DC71-4181-BFA6-B0855F161A99}" srcOrd="1" destOrd="0" parTransId="{A070FC5A-C3A8-402F-8EE4-0BA0834C33BA}" sibTransId="{27D80703-986A-4DD6-B292-7B6CFE26729C}"/>
    <dgm:cxn modelId="{E90ADDFC-D900-487C-A538-50D795B449B9}" type="presOf" srcId="{5E409636-DC71-4181-BFA6-B0855F161A99}" destId="{4E761B50-8B26-4BCB-9745-2CE7F42CD306}" srcOrd="0" destOrd="1" presId="urn:microsoft.com/office/officeart/2018/5/layout/CenteredIconLabelDescriptionList"/>
    <dgm:cxn modelId="{137C2C3B-1BAD-415F-A6F9-FB160C1B082C}" type="presParOf" srcId="{CF33C4D6-B298-4903-9683-488C5A96759B}" destId="{3908A38F-26A0-43AF-8C31-D4695FC5505B}" srcOrd="0" destOrd="0" presId="urn:microsoft.com/office/officeart/2018/5/layout/CenteredIconLabelDescriptionList"/>
    <dgm:cxn modelId="{FBCF1B5C-32C6-4B9E-A32B-836612B8148D}" type="presParOf" srcId="{3908A38F-26A0-43AF-8C31-D4695FC5505B}" destId="{07947599-BD59-4163-A688-07AAB82F25F3}" srcOrd="0" destOrd="0" presId="urn:microsoft.com/office/officeart/2018/5/layout/CenteredIconLabelDescriptionList"/>
    <dgm:cxn modelId="{AA4C0F2F-0FF3-4D75-BE65-C6C678478565}" type="presParOf" srcId="{3908A38F-26A0-43AF-8C31-D4695FC5505B}" destId="{0CE9CDA2-C6CF-44BD-B3E4-7D6066FDAB8F}" srcOrd="1" destOrd="0" presId="urn:microsoft.com/office/officeart/2018/5/layout/CenteredIconLabelDescriptionList"/>
    <dgm:cxn modelId="{AEE14AB6-6FC8-48CA-9251-535E79F46A9A}" type="presParOf" srcId="{3908A38F-26A0-43AF-8C31-D4695FC5505B}" destId="{B7CC3AD3-E5B9-4C2C-BC70-247F3370CE90}" srcOrd="2" destOrd="0" presId="urn:microsoft.com/office/officeart/2018/5/layout/CenteredIconLabelDescriptionList"/>
    <dgm:cxn modelId="{4415A7CC-AC13-4180-8788-2883ACD5F815}" type="presParOf" srcId="{3908A38F-26A0-43AF-8C31-D4695FC5505B}" destId="{C05BEC5D-6BEB-4A45-8B69-FB2F01A145BD}" srcOrd="3" destOrd="0" presId="urn:microsoft.com/office/officeart/2018/5/layout/CenteredIconLabelDescriptionList"/>
    <dgm:cxn modelId="{7D2B8A4B-5BC0-4BA7-A087-1646336F0C28}" type="presParOf" srcId="{3908A38F-26A0-43AF-8C31-D4695FC5505B}" destId="{4E761B50-8B26-4BCB-9745-2CE7F42CD306}" srcOrd="4" destOrd="0" presId="urn:microsoft.com/office/officeart/2018/5/layout/CenteredIconLabelDescriptionList"/>
    <dgm:cxn modelId="{5FC895F4-8688-4785-A3DE-74CF248EFFB0}" type="presParOf" srcId="{CF33C4D6-B298-4903-9683-488C5A96759B}" destId="{E7E6A04D-8828-45B4-B574-9AB5CE5C6E31}" srcOrd="1" destOrd="0" presId="urn:microsoft.com/office/officeart/2018/5/layout/CenteredIconLabelDescriptionList"/>
    <dgm:cxn modelId="{9636FC1F-EE63-44C6-B229-E65275C558AB}" type="presParOf" srcId="{CF33C4D6-B298-4903-9683-488C5A96759B}" destId="{9F154F8D-50D9-4377-933B-028E53212AB2}" srcOrd="2" destOrd="0" presId="urn:microsoft.com/office/officeart/2018/5/layout/CenteredIconLabelDescriptionList"/>
    <dgm:cxn modelId="{7276042E-BD08-4DCE-A353-A598B6E41B0C}" type="presParOf" srcId="{9F154F8D-50D9-4377-933B-028E53212AB2}" destId="{BF2256FB-83F5-49FE-BF2D-545B279C5C4F}" srcOrd="0" destOrd="0" presId="urn:microsoft.com/office/officeart/2018/5/layout/CenteredIconLabelDescriptionList"/>
    <dgm:cxn modelId="{220F5C90-7C20-490B-8E8D-42A255A72CAC}" type="presParOf" srcId="{9F154F8D-50D9-4377-933B-028E53212AB2}" destId="{0BC33072-18FB-4D97-B439-5224B573FED5}" srcOrd="1" destOrd="0" presId="urn:microsoft.com/office/officeart/2018/5/layout/CenteredIconLabelDescriptionList"/>
    <dgm:cxn modelId="{A0B9BFC5-CE46-485F-B7FC-EC36E9301FA9}" type="presParOf" srcId="{9F154F8D-50D9-4377-933B-028E53212AB2}" destId="{6ABF7C04-CA8F-4C0B-879C-2F7DD11AFE66}" srcOrd="2" destOrd="0" presId="urn:microsoft.com/office/officeart/2018/5/layout/CenteredIconLabelDescriptionList"/>
    <dgm:cxn modelId="{1E696529-C63E-4628-8450-8B88394067C2}" type="presParOf" srcId="{9F154F8D-50D9-4377-933B-028E53212AB2}" destId="{82F9544D-2AEF-4025-BC6C-0E1CB0647BE5}" srcOrd="3" destOrd="0" presId="urn:microsoft.com/office/officeart/2018/5/layout/CenteredIconLabelDescriptionList"/>
    <dgm:cxn modelId="{8B25FABC-8C2D-4B42-97C4-CAF3D442DEBF}" type="presParOf" srcId="{9F154F8D-50D9-4377-933B-028E53212AB2}" destId="{A503E581-015E-49BD-9762-92B7FDAAD1A6}"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DB4D12-BD0B-44F6-B1B0-2C774C7C43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43D0844-8268-4228-B6EA-8F5DD2080A46}">
      <dgm:prSet/>
      <dgm:spPr/>
      <dgm:t>
        <a:bodyPr/>
        <a:lstStyle/>
        <a:p>
          <a:r>
            <a:rPr lang="nl-BE"/>
            <a:t>Make a workflow from our history</a:t>
          </a:r>
          <a:endParaRPr lang="en-US"/>
        </a:p>
      </dgm:t>
    </dgm:pt>
    <dgm:pt modelId="{4EDD538F-0E65-44C8-918F-757BDC0BD0FC}" type="parTrans" cxnId="{D6809C73-5FF1-44B4-BBC1-23E5DCB80178}">
      <dgm:prSet/>
      <dgm:spPr/>
      <dgm:t>
        <a:bodyPr/>
        <a:lstStyle/>
        <a:p>
          <a:endParaRPr lang="en-US"/>
        </a:p>
      </dgm:t>
    </dgm:pt>
    <dgm:pt modelId="{48FEEFC3-23B4-4E32-AD95-80DB4BE9F7C1}" type="sibTrans" cxnId="{D6809C73-5FF1-44B4-BBC1-23E5DCB80178}">
      <dgm:prSet/>
      <dgm:spPr/>
      <dgm:t>
        <a:bodyPr/>
        <a:lstStyle/>
        <a:p>
          <a:endParaRPr lang="en-US"/>
        </a:p>
      </dgm:t>
    </dgm:pt>
    <dgm:pt modelId="{CC8217FD-9A9E-4D1D-B96A-777E4317C43C}">
      <dgm:prSet/>
      <dgm:spPr/>
      <dgm:t>
        <a:bodyPr/>
        <a:lstStyle/>
        <a:p>
          <a:r>
            <a:rPr lang="nl-BE"/>
            <a:t>Re-run the workflow with datasets</a:t>
          </a:r>
          <a:endParaRPr lang="en-US"/>
        </a:p>
      </dgm:t>
    </dgm:pt>
    <dgm:pt modelId="{0BD76E30-2C1D-44D9-AF1C-9A2373C22254}" type="parTrans" cxnId="{C3C69C3E-CBCA-4599-8A13-26089C99C866}">
      <dgm:prSet/>
      <dgm:spPr/>
      <dgm:t>
        <a:bodyPr/>
        <a:lstStyle/>
        <a:p>
          <a:endParaRPr lang="en-US"/>
        </a:p>
      </dgm:t>
    </dgm:pt>
    <dgm:pt modelId="{80FB3D86-82D9-414A-BB8C-64D6241B0C8D}" type="sibTrans" cxnId="{C3C69C3E-CBCA-4599-8A13-26089C99C866}">
      <dgm:prSet/>
      <dgm:spPr/>
      <dgm:t>
        <a:bodyPr/>
        <a:lstStyle/>
        <a:p>
          <a:endParaRPr lang="en-US"/>
        </a:p>
      </dgm:t>
    </dgm:pt>
    <dgm:pt modelId="{7D3391EC-3D8C-4860-A0DD-46261E5DD75D}">
      <dgm:prSet/>
      <dgm:spPr/>
      <dgm:t>
        <a:bodyPr/>
        <a:lstStyle/>
        <a:p>
          <a:r>
            <a:rPr lang="nl-BE" dirty="0"/>
            <a:t> </a:t>
          </a:r>
          <a:endParaRPr lang="en-US" dirty="0"/>
        </a:p>
      </dgm:t>
    </dgm:pt>
    <dgm:pt modelId="{DAE779A1-CA92-40A6-B8FF-017B8691E9A5}" type="parTrans" cxnId="{B8FEB261-00A1-4DEC-B625-341DE11EC58E}">
      <dgm:prSet/>
      <dgm:spPr/>
      <dgm:t>
        <a:bodyPr/>
        <a:lstStyle/>
        <a:p>
          <a:endParaRPr lang="en-US"/>
        </a:p>
      </dgm:t>
    </dgm:pt>
    <dgm:pt modelId="{2748ECE7-C0A0-4367-ADF6-24CA4C4F0E0C}" type="sibTrans" cxnId="{B8FEB261-00A1-4DEC-B625-341DE11EC58E}">
      <dgm:prSet/>
      <dgm:spPr/>
      <dgm:t>
        <a:bodyPr/>
        <a:lstStyle/>
        <a:p>
          <a:endParaRPr lang="en-US"/>
        </a:p>
      </dgm:t>
    </dgm:pt>
    <dgm:pt modelId="{817D51D0-C254-4406-AEBA-815780054FD4}">
      <dgm:prSet/>
      <dgm:spPr/>
      <dgm:t>
        <a:bodyPr/>
        <a:lstStyle/>
        <a:p>
          <a:r>
            <a:rPr lang="nl-BE"/>
            <a:t>Share your workflow using a link </a:t>
          </a:r>
          <a:endParaRPr lang="en-US"/>
        </a:p>
      </dgm:t>
    </dgm:pt>
    <dgm:pt modelId="{3E1B4336-F6A7-4125-93E6-B41218756020}" type="parTrans" cxnId="{1D8974CF-99C1-486E-9D38-E6F2B194CEC5}">
      <dgm:prSet/>
      <dgm:spPr/>
      <dgm:t>
        <a:bodyPr/>
        <a:lstStyle/>
        <a:p>
          <a:endParaRPr lang="en-US"/>
        </a:p>
      </dgm:t>
    </dgm:pt>
    <dgm:pt modelId="{93AE1187-43CD-43D4-9834-A7F72150390F}" type="sibTrans" cxnId="{1D8974CF-99C1-486E-9D38-E6F2B194CEC5}">
      <dgm:prSet/>
      <dgm:spPr/>
      <dgm:t>
        <a:bodyPr/>
        <a:lstStyle/>
        <a:p>
          <a:endParaRPr lang="en-US"/>
        </a:p>
      </dgm:t>
    </dgm:pt>
    <dgm:pt modelId="{FB60ECA0-26A4-4A57-811D-2C3896ADDE76}" type="pres">
      <dgm:prSet presAssocID="{0CDB4D12-BD0B-44F6-B1B0-2C774C7C4339}" presName="root" presStyleCnt="0">
        <dgm:presLayoutVars>
          <dgm:dir/>
          <dgm:resizeHandles val="exact"/>
        </dgm:presLayoutVars>
      </dgm:prSet>
      <dgm:spPr/>
    </dgm:pt>
    <dgm:pt modelId="{7DFA5E37-3255-4F64-9249-365A5EAC1E3F}" type="pres">
      <dgm:prSet presAssocID="{F43D0844-8268-4228-B6EA-8F5DD2080A46}" presName="compNode" presStyleCnt="0"/>
      <dgm:spPr/>
    </dgm:pt>
    <dgm:pt modelId="{F5AD0DC2-AB81-4ED5-B082-D4A332388914}" type="pres">
      <dgm:prSet presAssocID="{F43D0844-8268-4228-B6EA-8F5DD2080A46}" presName="bgRect" presStyleLbl="bgShp" presStyleIdx="0" presStyleCnt="3"/>
      <dgm:spPr/>
    </dgm:pt>
    <dgm:pt modelId="{4195B7ED-1A97-4C20-82E9-7D016D78A392}" type="pres">
      <dgm:prSet presAssocID="{F43D0844-8268-4228-B6EA-8F5DD2080A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46718A84-1CD3-4036-A338-F82DABACBAE7}" type="pres">
      <dgm:prSet presAssocID="{F43D0844-8268-4228-B6EA-8F5DD2080A46}" presName="spaceRect" presStyleCnt="0"/>
      <dgm:spPr/>
    </dgm:pt>
    <dgm:pt modelId="{6F9386D1-ABE7-4D25-8F45-F41D6D02BB56}" type="pres">
      <dgm:prSet presAssocID="{F43D0844-8268-4228-B6EA-8F5DD2080A46}" presName="parTx" presStyleLbl="revTx" presStyleIdx="0" presStyleCnt="4">
        <dgm:presLayoutVars>
          <dgm:chMax val="0"/>
          <dgm:chPref val="0"/>
        </dgm:presLayoutVars>
      </dgm:prSet>
      <dgm:spPr/>
    </dgm:pt>
    <dgm:pt modelId="{DABBEDB9-ECD2-446A-91A9-F6550A78E73A}" type="pres">
      <dgm:prSet presAssocID="{48FEEFC3-23B4-4E32-AD95-80DB4BE9F7C1}" presName="sibTrans" presStyleCnt="0"/>
      <dgm:spPr/>
    </dgm:pt>
    <dgm:pt modelId="{C3684516-C6F5-4E2C-A5EE-011BFC44A6E5}" type="pres">
      <dgm:prSet presAssocID="{CC8217FD-9A9E-4D1D-B96A-777E4317C43C}" presName="compNode" presStyleCnt="0"/>
      <dgm:spPr/>
    </dgm:pt>
    <dgm:pt modelId="{88DE7C65-B086-4821-B484-BC00E0DDF55B}" type="pres">
      <dgm:prSet presAssocID="{CC8217FD-9A9E-4D1D-B96A-777E4317C43C}" presName="bgRect" presStyleLbl="bgShp" presStyleIdx="1" presStyleCnt="3"/>
      <dgm:spPr/>
    </dgm:pt>
    <dgm:pt modelId="{BF34C5A3-B0EF-4E98-8802-5D93CB416269}" type="pres">
      <dgm:prSet presAssocID="{CC8217FD-9A9E-4D1D-B96A-777E4317C4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6D89C-FA95-4EBC-AAA7-105DC3E9C1EE}" type="pres">
      <dgm:prSet presAssocID="{CC8217FD-9A9E-4D1D-B96A-777E4317C43C}" presName="spaceRect" presStyleCnt="0"/>
      <dgm:spPr/>
    </dgm:pt>
    <dgm:pt modelId="{95CD3338-3ACE-4C30-A394-FAB1029E8F36}" type="pres">
      <dgm:prSet presAssocID="{CC8217FD-9A9E-4D1D-B96A-777E4317C43C}" presName="parTx" presStyleLbl="revTx" presStyleIdx="1" presStyleCnt="4">
        <dgm:presLayoutVars>
          <dgm:chMax val="0"/>
          <dgm:chPref val="0"/>
        </dgm:presLayoutVars>
      </dgm:prSet>
      <dgm:spPr/>
    </dgm:pt>
    <dgm:pt modelId="{D9DDF36B-790C-4DF0-A474-A0C9CCCD50A1}" type="pres">
      <dgm:prSet presAssocID="{CC8217FD-9A9E-4D1D-B96A-777E4317C43C}" presName="desTx" presStyleLbl="revTx" presStyleIdx="2" presStyleCnt="4">
        <dgm:presLayoutVars/>
      </dgm:prSet>
      <dgm:spPr/>
    </dgm:pt>
    <dgm:pt modelId="{4E9481CB-A053-4C21-9428-656BFA392557}" type="pres">
      <dgm:prSet presAssocID="{80FB3D86-82D9-414A-BB8C-64D6241B0C8D}" presName="sibTrans" presStyleCnt="0"/>
      <dgm:spPr/>
    </dgm:pt>
    <dgm:pt modelId="{145DCBD9-77A2-444E-84C7-5C8513889509}" type="pres">
      <dgm:prSet presAssocID="{817D51D0-C254-4406-AEBA-815780054FD4}" presName="compNode" presStyleCnt="0"/>
      <dgm:spPr/>
    </dgm:pt>
    <dgm:pt modelId="{F71395BB-20B2-4A1A-870A-6E9B43F2DE8B}" type="pres">
      <dgm:prSet presAssocID="{817D51D0-C254-4406-AEBA-815780054FD4}" presName="bgRect" presStyleLbl="bgShp" presStyleIdx="2" presStyleCnt="3"/>
      <dgm:spPr/>
    </dgm:pt>
    <dgm:pt modelId="{143D7811-D77E-4DF3-A3BA-241B949D5BE0}" type="pres">
      <dgm:prSet presAssocID="{817D51D0-C254-4406-AEBA-815780054F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nk"/>
        </a:ext>
      </dgm:extLst>
    </dgm:pt>
    <dgm:pt modelId="{A8FC9B2C-8A4F-4B06-AE7A-6B28AAB48329}" type="pres">
      <dgm:prSet presAssocID="{817D51D0-C254-4406-AEBA-815780054FD4}" presName="spaceRect" presStyleCnt="0"/>
      <dgm:spPr/>
    </dgm:pt>
    <dgm:pt modelId="{F924FB3C-6C77-4D8B-A3B1-28A4066F7A68}" type="pres">
      <dgm:prSet presAssocID="{817D51D0-C254-4406-AEBA-815780054FD4}" presName="parTx" presStyleLbl="revTx" presStyleIdx="3" presStyleCnt="4">
        <dgm:presLayoutVars>
          <dgm:chMax val="0"/>
          <dgm:chPref val="0"/>
        </dgm:presLayoutVars>
      </dgm:prSet>
      <dgm:spPr/>
    </dgm:pt>
  </dgm:ptLst>
  <dgm:cxnLst>
    <dgm:cxn modelId="{F0593D3A-0B99-4BFC-8784-9C35AF1FCD03}" type="presOf" srcId="{817D51D0-C254-4406-AEBA-815780054FD4}" destId="{F924FB3C-6C77-4D8B-A3B1-28A4066F7A68}" srcOrd="0" destOrd="0" presId="urn:microsoft.com/office/officeart/2018/2/layout/IconVerticalSolidList"/>
    <dgm:cxn modelId="{C3C69C3E-CBCA-4599-8A13-26089C99C866}" srcId="{0CDB4D12-BD0B-44F6-B1B0-2C774C7C4339}" destId="{CC8217FD-9A9E-4D1D-B96A-777E4317C43C}" srcOrd="1" destOrd="0" parTransId="{0BD76E30-2C1D-44D9-AF1C-9A2373C22254}" sibTransId="{80FB3D86-82D9-414A-BB8C-64D6241B0C8D}"/>
    <dgm:cxn modelId="{B8FEB261-00A1-4DEC-B625-341DE11EC58E}" srcId="{CC8217FD-9A9E-4D1D-B96A-777E4317C43C}" destId="{7D3391EC-3D8C-4860-A0DD-46261E5DD75D}" srcOrd="0" destOrd="0" parTransId="{DAE779A1-CA92-40A6-B8FF-017B8691E9A5}" sibTransId="{2748ECE7-C0A0-4367-ADF6-24CA4C4F0E0C}"/>
    <dgm:cxn modelId="{FAD6B747-FEF4-4226-B509-CD1F222CE8F0}" type="presOf" srcId="{CC8217FD-9A9E-4D1D-B96A-777E4317C43C}" destId="{95CD3338-3ACE-4C30-A394-FAB1029E8F36}" srcOrd="0" destOrd="0" presId="urn:microsoft.com/office/officeart/2018/2/layout/IconVerticalSolidList"/>
    <dgm:cxn modelId="{D6809C73-5FF1-44B4-BBC1-23E5DCB80178}" srcId="{0CDB4D12-BD0B-44F6-B1B0-2C774C7C4339}" destId="{F43D0844-8268-4228-B6EA-8F5DD2080A46}" srcOrd="0" destOrd="0" parTransId="{4EDD538F-0E65-44C8-918F-757BDC0BD0FC}" sibTransId="{48FEEFC3-23B4-4E32-AD95-80DB4BE9F7C1}"/>
    <dgm:cxn modelId="{5A22D07F-0B5B-4A24-AE63-A6971F783D1F}" type="presOf" srcId="{F43D0844-8268-4228-B6EA-8F5DD2080A46}" destId="{6F9386D1-ABE7-4D25-8F45-F41D6D02BB56}" srcOrd="0" destOrd="0" presId="urn:microsoft.com/office/officeart/2018/2/layout/IconVerticalSolidList"/>
    <dgm:cxn modelId="{BE7FCBB1-D6A9-439C-852E-A470860E853A}" type="presOf" srcId="{0CDB4D12-BD0B-44F6-B1B0-2C774C7C4339}" destId="{FB60ECA0-26A4-4A57-811D-2C3896ADDE76}" srcOrd="0" destOrd="0" presId="urn:microsoft.com/office/officeart/2018/2/layout/IconVerticalSolidList"/>
    <dgm:cxn modelId="{1D8974CF-99C1-486E-9D38-E6F2B194CEC5}" srcId="{0CDB4D12-BD0B-44F6-B1B0-2C774C7C4339}" destId="{817D51D0-C254-4406-AEBA-815780054FD4}" srcOrd="2" destOrd="0" parTransId="{3E1B4336-F6A7-4125-93E6-B41218756020}" sibTransId="{93AE1187-43CD-43D4-9834-A7F72150390F}"/>
    <dgm:cxn modelId="{F890F5F8-092F-4BFE-A54F-610838CBE109}" type="presOf" srcId="{7D3391EC-3D8C-4860-A0DD-46261E5DD75D}" destId="{D9DDF36B-790C-4DF0-A474-A0C9CCCD50A1}" srcOrd="0" destOrd="0" presId="urn:microsoft.com/office/officeart/2018/2/layout/IconVerticalSolidList"/>
    <dgm:cxn modelId="{FE720244-50CF-4F97-A0B3-5A0BE3986242}" type="presParOf" srcId="{FB60ECA0-26A4-4A57-811D-2C3896ADDE76}" destId="{7DFA5E37-3255-4F64-9249-365A5EAC1E3F}" srcOrd="0" destOrd="0" presId="urn:microsoft.com/office/officeart/2018/2/layout/IconVerticalSolidList"/>
    <dgm:cxn modelId="{7FD97415-92D1-4C80-B6AE-E58FA342CFBE}" type="presParOf" srcId="{7DFA5E37-3255-4F64-9249-365A5EAC1E3F}" destId="{F5AD0DC2-AB81-4ED5-B082-D4A332388914}" srcOrd="0" destOrd="0" presId="urn:microsoft.com/office/officeart/2018/2/layout/IconVerticalSolidList"/>
    <dgm:cxn modelId="{D98C4D58-D460-4A11-A62E-D5DB235A8C51}" type="presParOf" srcId="{7DFA5E37-3255-4F64-9249-365A5EAC1E3F}" destId="{4195B7ED-1A97-4C20-82E9-7D016D78A392}" srcOrd="1" destOrd="0" presId="urn:microsoft.com/office/officeart/2018/2/layout/IconVerticalSolidList"/>
    <dgm:cxn modelId="{92364B9C-C678-4728-ADE3-FC12149304FE}" type="presParOf" srcId="{7DFA5E37-3255-4F64-9249-365A5EAC1E3F}" destId="{46718A84-1CD3-4036-A338-F82DABACBAE7}" srcOrd="2" destOrd="0" presId="urn:microsoft.com/office/officeart/2018/2/layout/IconVerticalSolidList"/>
    <dgm:cxn modelId="{970A6F24-9C95-40E4-B259-14EFBC2F6294}" type="presParOf" srcId="{7DFA5E37-3255-4F64-9249-365A5EAC1E3F}" destId="{6F9386D1-ABE7-4D25-8F45-F41D6D02BB56}" srcOrd="3" destOrd="0" presId="urn:microsoft.com/office/officeart/2018/2/layout/IconVerticalSolidList"/>
    <dgm:cxn modelId="{46865D2B-56A8-42D2-8C8C-6FEE7526E607}" type="presParOf" srcId="{FB60ECA0-26A4-4A57-811D-2C3896ADDE76}" destId="{DABBEDB9-ECD2-446A-91A9-F6550A78E73A}" srcOrd="1" destOrd="0" presId="urn:microsoft.com/office/officeart/2018/2/layout/IconVerticalSolidList"/>
    <dgm:cxn modelId="{502B228D-2FC4-4A3F-AF87-19C10824B2D1}" type="presParOf" srcId="{FB60ECA0-26A4-4A57-811D-2C3896ADDE76}" destId="{C3684516-C6F5-4E2C-A5EE-011BFC44A6E5}" srcOrd="2" destOrd="0" presId="urn:microsoft.com/office/officeart/2018/2/layout/IconVerticalSolidList"/>
    <dgm:cxn modelId="{B8FE31CC-2AB5-49CB-85CC-1BC95862B337}" type="presParOf" srcId="{C3684516-C6F5-4E2C-A5EE-011BFC44A6E5}" destId="{88DE7C65-B086-4821-B484-BC00E0DDF55B}" srcOrd="0" destOrd="0" presId="urn:microsoft.com/office/officeart/2018/2/layout/IconVerticalSolidList"/>
    <dgm:cxn modelId="{6D3DFBE0-39C7-4598-AED0-9716AA4B5FFC}" type="presParOf" srcId="{C3684516-C6F5-4E2C-A5EE-011BFC44A6E5}" destId="{BF34C5A3-B0EF-4E98-8802-5D93CB416269}" srcOrd="1" destOrd="0" presId="urn:microsoft.com/office/officeart/2018/2/layout/IconVerticalSolidList"/>
    <dgm:cxn modelId="{4C342390-C644-452B-BC05-393E719D95D4}" type="presParOf" srcId="{C3684516-C6F5-4E2C-A5EE-011BFC44A6E5}" destId="{B9C6D89C-FA95-4EBC-AAA7-105DC3E9C1EE}" srcOrd="2" destOrd="0" presId="urn:microsoft.com/office/officeart/2018/2/layout/IconVerticalSolidList"/>
    <dgm:cxn modelId="{EF433AAC-12CA-4A85-8E5A-C1CAA883E3AA}" type="presParOf" srcId="{C3684516-C6F5-4E2C-A5EE-011BFC44A6E5}" destId="{95CD3338-3ACE-4C30-A394-FAB1029E8F36}" srcOrd="3" destOrd="0" presId="urn:microsoft.com/office/officeart/2018/2/layout/IconVerticalSolidList"/>
    <dgm:cxn modelId="{6CEFEC4E-B270-419B-884B-0F3629BA2BF8}" type="presParOf" srcId="{C3684516-C6F5-4E2C-A5EE-011BFC44A6E5}" destId="{D9DDF36B-790C-4DF0-A474-A0C9CCCD50A1}" srcOrd="4" destOrd="0" presId="urn:microsoft.com/office/officeart/2018/2/layout/IconVerticalSolidList"/>
    <dgm:cxn modelId="{7ACB3A55-CA85-400B-A362-125F8AA74962}" type="presParOf" srcId="{FB60ECA0-26A4-4A57-811D-2C3896ADDE76}" destId="{4E9481CB-A053-4C21-9428-656BFA392557}" srcOrd="3" destOrd="0" presId="urn:microsoft.com/office/officeart/2018/2/layout/IconVerticalSolidList"/>
    <dgm:cxn modelId="{56316280-8CA1-45ED-8327-B40920A9E898}" type="presParOf" srcId="{FB60ECA0-26A4-4A57-811D-2C3896ADDE76}" destId="{145DCBD9-77A2-444E-84C7-5C8513889509}" srcOrd="4" destOrd="0" presId="urn:microsoft.com/office/officeart/2018/2/layout/IconVerticalSolidList"/>
    <dgm:cxn modelId="{5329054B-3AA1-4582-BAB4-7C226CAB5A8F}" type="presParOf" srcId="{145DCBD9-77A2-444E-84C7-5C8513889509}" destId="{F71395BB-20B2-4A1A-870A-6E9B43F2DE8B}" srcOrd="0" destOrd="0" presId="urn:microsoft.com/office/officeart/2018/2/layout/IconVerticalSolidList"/>
    <dgm:cxn modelId="{99387430-E524-4F39-BDCA-5DA86C99701B}" type="presParOf" srcId="{145DCBD9-77A2-444E-84C7-5C8513889509}" destId="{143D7811-D77E-4DF3-A3BA-241B949D5BE0}" srcOrd="1" destOrd="0" presId="urn:microsoft.com/office/officeart/2018/2/layout/IconVerticalSolidList"/>
    <dgm:cxn modelId="{9960EFFF-1DF0-4553-8D55-FE59D42B4A5E}" type="presParOf" srcId="{145DCBD9-77A2-444E-84C7-5C8513889509}" destId="{A8FC9B2C-8A4F-4B06-AE7A-6B28AAB48329}" srcOrd="2" destOrd="0" presId="urn:microsoft.com/office/officeart/2018/2/layout/IconVerticalSolidList"/>
    <dgm:cxn modelId="{12462283-AC55-4C93-8A34-1372F1D2621C}" type="presParOf" srcId="{145DCBD9-77A2-444E-84C7-5C8513889509}" destId="{F924FB3C-6C77-4D8B-A3B1-28A4066F7A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47599-BD59-4163-A688-07AAB82F25F3}">
      <dsp:nvSpPr>
        <dsp:cNvPr id="0" name=""/>
        <dsp:cNvSpPr/>
      </dsp:nvSpPr>
      <dsp:spPr>
        <a:xfrm>
          <a:off x="1963800" y="36098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CC3AD3-E5B9-4C2C-BC70-247F3370CE90}">
      <dsp:nvSpPr>
        <dsp:cNvPr id="0" name=""/>
        <dsp:cNvSpPr/>
      </dsp:nvSpPr>
      <dsp:spPr>
        <a:xfrm>
          <a:off x="559800" y="202904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nl-BE" sz="3600" kern="1200"/>
            <a:t>Advantages</a:t>
          </a:r>
          <a:endParaRPr lang="en-US" sz="3600" kern="1200"/>
        </a:p>
      </dsp:txBody>
      <dsp:txXfrm>
        <a:off x="559800" y="2029045"/>
        <a:ext cx="4320000" cy="648000"/>
      </dsp:txXfrm>
    </dsp:sp>
    <dsp:sp modelId="{4E761B50-8B26-4BCB-9745-2CE7F42CD306}">
      <dsp:nvSpPr>
        <dsp:cNvPr id="0" name=""/>
        <dsp:cNvSpPr/>
      </dsp:nvSpPr>
      <dsp:spPr>
        <a:xfrm>
          <a:off x="559800" y="2749633"/>
          <a:ext cx="4320000" cy="1240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BE" sz="1700" kern="1200"/>
            <a:t>Accessibility</a:t>
          </a:r>
          <a:endParaRPr lang="en-US" sz="1700" kern="1200"/>
        </a:p>
        <a:p>
          <a:pPr marL="0" lvl="0" indent="0" algn="ctr" defTabSz="755650">
            <a:lnSpc>
              <a:spcPct val="90000"/>
            </a:lnSpc>
            <a:spcBef>
              <a:spcPct val="0"/>
            </a:spcBef>
            <a:spcAft>
              <a:spcPct val="35000"/>
            </a:spcAft>
            <a:buNone/>
          </a:pPr>
          <a:r>
            <a:rPr lang="nl-BE" sz="1700" kern="1200"/>
            <a:t>Reproducibility</a:t>
          </a:r>
          <a:endParaRPr lang="en-US" sz="1700" kern="1200"/>
        </a:p>
        <a:p>
          <a:pPr marL="0" lvl="0" indent="0" algn="ctr" defTabSz="755650">
            <a:lnSpc>
              <a:spcPct val="90000"/>
            </a:lnSpc>
            <a:spcBef>
              <a:spcPct val="0"/>
            </a:spcBef>
            <a:spcAft>
              <a:spcPct val="35000"/>
            </a:spcAft>
            <a:buNone/>
          </a:pPr>
          <a:r>
            <a:rPr lang="en-US" sz="1700" kern="1200" noProof="0" dirty="0"/>
            <a:t>Transparency</a:t>
          </a:r>
          <a:r>
            <a:rPr lang="nl-BE" sz="1700" kern="1200" dirty="0"/>
            <a:t> </a:t>
          </a:r>
        </a:p>
        <a:p>
          <a:pPr marL="0" lvl="0" indent="0" algn="ctr" defTabSz="755650">
            <a:lnSpc>
              <a:spcPct val="90000"/>
            </a:lnSpc>
            <a:spcBef>
              <a:spcPct val="0"/>
            </a:spcBef>
            <a:spcAft>
              <a:spcPct val="35000"/>
            </a:spcAft>
            <a:buNone/>
          </a:pPr>
          <a:r>
            <a:rPr lang="nl-BE" sz="1700" kern="1200" dirty="0"/>
            <a:t>Community </a:t>
          </a:r>
          <a:r>
            <a:rPr lang="en-US" sz="1700" kern="1200" noProof="0" dirty="0"/>
            <a:t>centered</a:t>
          </a:r>
        </a:p>
      </dsp:txBody>
      <dsp:txXfrm>
        <a:off x="559800" y="2749633"/>
        <a:ext cx="4320000" cy="1240723"/>
      </dsp:txXfrm>
    </dsp:sp>
    <dsp:sp modelId="{BF2256FB-83F5-49FE-BF2D-545B279C5C4F}">
      <dsp:nvSpPr>
        <dsp:cNvPr id="0" name=""/>
        <dsp:cNvSpPr/>
      </dsp:nvSpPr>
      <dsp:spPr>
        <a:xfrm>
          <a:off x="7039800" y="36098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BF7C04-CA8F-4C0B-879C-2F7DD11AFE66}">
      <dsp:nvSpPr>
        <dsp:cNvPr id="0" name=""/>
        <dsp:cNvSpPr/>
      </dsp:nvSpPr>
      <dsp:spPr>
        <a:xfrm>
          <a:off x="5635800" y="202904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nl-BE" sz="3600" kern="1200"/>
            <a:t>Disadvantages</a:t>
          </a:r>
          <a:endParaRPr lang="en-US" sz="3600" kern="1200"/>
        </a:p>
      </dsp:txBody>
      <dsp:txXfrm>
        <a:off x="5635800" y="2029045"/>
        <a:ext cx="4320000" cy="648000"/>
      </dsp:txXfrm>
    </dsp:sp>
    <dsp:sp modelId="{A503E581-015E-49BD-9762-92B7FDAAD1A6}">
      <dsp:nvSpPr>
        <dsp:cNvPr id="0" name=""/>
        <dsp:cNvSpPr/>
      </dsp:nvSpPr>
      <dsp:spPr>
        <a:xfrm>
          <a:off x="5635800" y="2749633"/>
          <a:ext cx="4320000" cy="1240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BE" sz="1700" kern="1200" dirty="0"/>
            <a:t>Flexibility</a:t>
          </a:r>
          <a:endParaRPr lang="en-US" sz="1700" kern="1200" dirty="0"/>
        </a:p>
        <a:p>
          <a:pPr marL="0" lvl="0" indent="0" algn="ctr" defTabSz="755650">
            <a:lnSpc>
              <a:spcPct val="90000"/>
            </a:lnSpc>
            <a:spcBef>
              <a:spcPct val="0"/>
            </a:spcBef>
            <a:spcAft>
              <a:spcPct val="35000"/>
            </a:spcAft>
            <a:buNone/>
          </a:pPr>
          <a:r>
            <a:rPr lang="en-US" sz="1700" kern="1200" dirty="0"/>
            <a:t>Performance</a:t>
          </a:r>
        </a:p>
        <a:p>
          <a:pPr marL="0" lvl="0" indent="0" algn="ctr" defTabSz="755650">
            <a:lnSpc>
              <a:spcPct val="90000"/>
            </a:lnSpc>
            <a:spcBef>
              <a:spcPct val="0"/>
            </a:spcBef>
            <a:spcAft>
              <a:spcPct val="35000"/>
            </a:spcAft>
            <a:buNone/>
          </a:pPr>
          <a:r>
            <a:rPr lang="en-US" sz="1700" kern="1200" dirty="0"/>
            <a:t>Routine</a:t>
          </a:r>
        </a:p>
      </dsp:txBody>
      <dsp:txXfrm>
        <a:off x="5635800" y="2749633"/>
        <a:ext cx="4320000" cy="124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D0DC2-AB81-4ED5-B082-D4A332388914}">
      <dsp:nvSpPr>
        <dsp:cNvPr id="0" name=""/>
        <dsp:cNvSpPr/>
      </dsp:nvSpPr>
      <dsp:spPr>
        <a:xfrm>
          <a:off x="0" y="718"/>
          <a:ext cx="6513603" cy="1681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95B7ED-1A97-4C20-82E9-7D016D78A392}">
      <dsp:nvSpPr>
        <dsp:cNvPr id="0" name=""/>
        <dsp:cNvSpPr/>
      </dsp:nvSpPr>
      <dsp:spPr>
        <a:xfrm>
          <a:off x="508544" y="378974"/>
          <a:ext cx="924627" cy="924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9386D1-ABE7-4D25-8F45-F41D6D02BB56}">
      <dsp:nvSpPr>
        <dsp:cNvPr id="0" name=""/>
        <dsp:cNvSpPr/>
      </dsp:nvSpPr>
      <dsp:spPr>
        <a:xfrm>
          <a:off x="1941716" y="718"/>
          <a:ext cx="4571887" cy="168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nl-BE" sz="2500" kern="1200"/>
            <a:t>Make a workflow from our history</a:t>
          </a:r>
          <a:endParaRPr lang="en-US" sz="2500" kern="1200"/>
        </a:p>
      </dsp:txBody>
      <dsp:txXfrm>
        <a:off x="1941716" y="718"/>
        <a:ext cx="4571887" cy="1681140"/>
      </dsp:txXfrm>
    </dsp:sp>
    <dsp:sp modelId="{88DE7C65-B086-4821-B484-BC00E0DDF55B}">
      <dsp:nvSpPr>
        <dsp:cNvPr id="0" name=""/>
        <dsp:cNvSpPr/>
      </dsp:nvSpPr>
      <dsp:spPr>
        <a:xfrm>
          <a:off x="0" y="2102143"/>
          <a:ext cx="6513603" cy="1681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34C5A3-B0EF-4E98-8802-5D93CB416269}">
      <dsp:nvSpPr>
        <dsp:cNvPr id="0" name=""/>
        <dsp:cNvSpPr/>
      </dsp:nvSpPr>
      <dsp:spPr>
        <a:xfrm>
          <a:off x="508544" y="2480399"/>
          <a:ext cx="924627" cy="924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CD3338-3ACE-4C30-A394-FAB1029E8F36}">
      <dsp:nvSpPr>
        <dsp:cNvPr id="0" name=""/>
        <dsp:cNvSpPr/>
      </dsp:nvSpPr>
      <dsp:spPr>
        <a:xfrm>
          <a:off x="1941716" y="2102143"/>
          <a:ext cx="2931121" cy="168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nl-BE" sz="2500" kern="1200"/>
            <a:t>Re-run the workflow with datasets</a:t>
          </a:r>
          <a:endParaRPr lang="en-US" sz="2500" kern="1200"/>
        </a:p>
      </dsp:txBody>
      <dsp:txXfrm>
        <a:off x="1941716" y="2102143"/>
        <a:ext cx="2931121" cy="1681140"/>
      </dsp:txXfrm>
    </dsp:sp>
    <dsp:sp modelId="{D9DDF36B-790C-4DF0-A474-A0C9CCCD50A1}">
      <dsp:nvSpPr>
        <dsp:cNvPr id="0" name=""/>
        <dsp:cNvSpPr/>
      </dsp:nvSpPr>
      <dsp:spPr>
        <a:xfrm>
          <a:off x="4872838" y="2102143"/>
          <a:ext cx="1640765" cy="168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00100">
            <a:lnSpc>
              <a:spcPct val="90000"/>
            </a:lnSpc>
            <a:spcBef>
              <a:spcPct val="0"/>
            </a:spcBef>
            <a:spcAft>
              <a:spcPct val="35000"/>
            </a:spcAft>
            <a:buNone/>
          </a:pPr>
          <a:r>
            <a:rPr lang="nl-BE" sz="1800" kern="1200" dirty="0"/>
            <a:t> </a:t>
          </a:r>
          <a:endParaRPr lang="en-US" sz="1800" kern="1200" dirty="0"/>
        </a:p>
      </dsp:txBody>
      <dsp:txXfrm>
        <a:off x="4872838" y="2102143"/>
        <a:ext cx="1640765" cy="1681140"/>
      </dsp:txXfrm>
    </dsp:sp>
    <dsp:sp modelId="{F71395BB-20B2-4A1A-870A-6E9B43F2DE8B}">
      <dsp:nvSpPr>
        <dsp:cNvPr id="0" name=""/>
        <dsp:cNvSpPr/>
      </dsp:nvSpPr>
      <dsp:spPr>
        <a:xfrm>
          <a:off x="0" y="4203568"/>
          <a:ext cx="6513603" cy="1681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3D7811-D77E-4DF3-A3BA-241B949D5BE0}">
      <dsp:nvSpPr>
        <dsp:cNvPr id="0" name=""/>
        <dsp:cNvSpPr/>
      </dsp:nvSpPr>
      <dsp:spPr>
        <a:xfrm>
          <a:off x="508544" y="4581825"/>
          <a:ext cx="924627" cy="924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24FB3C-6C77-4D8B-A3B1-28A4066F7A68}">
      <dsp:nvSpPr>
        <dsp:cNvPr id="0" name=""/>
        <dsp:cNvSpPr/>
      </dsp:nvSpPr>
      <dsp:spPr>
        <a:xfrm>
          <a:off x="1941716" y="4203568"/>
          <a:ext cx="4571887" cy="168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nl-BE" sz="2500" kern="1200"/>
            <a:t>Share your workflow using a link </a:t>
          </a:r>
          <a:endParaRPr lang="en-US" sz="2500" kern="1200"/>
        </a:p>
      </dsp:txBody>
      <dsp:txXfrm>
        <a:off x="1941716" y="4203568"/>
        <a:ext cx="4571887" cy="168114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BB61BF-9EAF-45A7-83CA-3F351C6E1E83}" type="datetimeFigureOut">
              <a:rPr lang="en-US" smtClean="0"/>
              <a:t>9/14/2020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1F3FD-B818-420A-A7A4-EF9AB88F6A08}" type="slidenum">
              <a:rPr lang="en-US" smtClean="0"/>
              <a:t>‹#›</a:t>
            </a:fld>
            <a:endParaRPr lang="en-US"/>
          </a:p>
        </p:txBody>
      </p:sp>
    </p:spTree>
    <p:extLst>
      <p:ext uri="{BB962C8B-B14F-4D97-AF65-F5344CB8AC3E}">
        <p14:creationId xmlns:p14="http://schemas.microsoft.com/office/powerpoint/2010/main" val="722133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a:t>
            </a:fld>
            <a:endParaRPr lang="en-US"/>
          </a:p>
        </p:txBody>
      </p:sp>
    </p:spTree>
    <p:extLst>
      <p:ext uri="{BB962C8B-B14F-4D97-AF65-F5344CB8AC3E}">
        <p14:creationId xmlns:p14="http://schemas.microsoft.com/office/powerpoint/2010/main" val="1492707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16</a:t>
            </a:fld>
            <a:endParaRPr lang="en-US"/>
          </a:p>
        </p:txBody>
      </p:sp>
    </p:spTree>
    <p:extLst>
      <p:ext uri="{BB962C8B-B14F-4D97-AF65-F5344CB8AC3E}">
        <p14:creationId xmlns:p14="http://schemas.microsoft.com/office/powerpoint/2010/main" val="3332334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17</a:t>
            </a:fld>
            <a:endParaRPr lang="en-US"/>
          </a:p>
        </p:txBody>
      </p:sp>
    </p:spTree>
    <p:extLst>
      <p:ext uri="{BB962C8B-B14F-4D97-AF65-F5344CB8AC3E}">
        <p14:creationId xmlns:p14="http://schemas.microsoft.com/office/powerpoint/2010/main" val="1232539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18</a:t>
            </a:fld>
            <a:endParaRPr lang="en-US"/>
          </a:p>
        </p:txBody>
      </p:sp>
    </p:spTree>
    <p:extLst>
      <p:ext uri="{BB962C8B-B14F-4D97-AF65-F5344CB8AC3E}">
        <p14:creationId xmlns:p14="http://schemas.microsoft.com/office/powerpoint/2010/main" val="186657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19</a:t>
            </a:fld>
            <a:endParaRPr lang="en-US"/>
          </a:p>
        </p:txBody>
      </p:sp>
    </p:spTree>
    <p:extLst>
      <p:ext uri="{BB962C8B-B14F-4D97-AF65-F5344CB8AC3E}">
        <p14:creationId xmlns:p14="http://schemas.microsoft.com/office/powerpoint/2010/main" val="4242674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20</a:t>
            </a:fld>
            <a:endParaRPr lang="en-US"/>
          </a:p>
        </p:txBody>
      </p:sp>
    </p:spTree>
    <p:extLst>
      <p:ext uri="{BB962C8B-B14F-4D97-AF65-F5344CB8AC3E}">
        <p14:creationId xmlns:p14="http://schemas.microsoft.com/office/powerpoint/2010/main" val="272820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21</a:t>
            </a:fld>
            <a:endParaRPr lang="en-US"/>
          </a:p>
        </p:txBody>
      </p:sp>
    </p:spTree>
    <p:extLst>
      <p:ext uri="{BB962C8B-B14F-4D97-AF65-F5344CB8AC3E}">
        <p14:creationId xmlns:p14="http://schemas.microsoft.com/office/powerpoint/2010/main" val="4066668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FFA1F3FD-B818-420A-A7A4-EF9AB88F6A08}" type="slidenum">
              <a:rPr lang="en-US" smtClean="0"/>
              <a:t>23</a:t>
            </a:fld>
            <a:endParaRPr lang="en-US"/>
          </a:p>
        </p:txBody>
      </p:sp>
    </p:spTree>
    <p:extLst>
      <p:ext uri="{BB962C8B-B14F-4D97-AF65-F5344CB8AC3E}">
        <p14:creationId xmlns:p14="http://schemas.microsoft.com/office/powerpoint/2010/main" val="1326808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eaLnBrk="1" fontAlgn="ctr" latinLnBrk="0" hangingPunct="1"/>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24</a:t>
            </a:fld>
            <a:endParaRPr lang="en-US"/>
          </a:p>
        </p:txBody>
      </p:sp>
    </p:spTree>
    <p:extLst>
      <p:ext uri="{BB962C8B-B14F-4D97-AF65-F5344CB8AC3E}">
        <p14:creationId xmlns:p14="http://schemas.microsoft.com/office/powerpoint/2010/main" val="2642176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eaLnBrk="1" fontAlgn="ctr" latinLnBrk="0" hangingPunct="1"/>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25</a:t>
            </a:fld>
            <a:endParaRPr lang="en-US"/>
          </a:p>
        </p:txBody>
      </p:sp>
    </p:spTree>
    <p:extLst>
      <p:ext uri="{BB962C8B-B14F-4D97-AF65-F5344CB8AC3E}">
        <p14:creationId xmlns:p14="http://schemas.microsoft.com/office/powerpoint/2010/main" val="3909776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29</a:t>
            </a:fld>
            <a:endParaRPr lang="en-US"/>
          </a:p>
        </p:txBody>
      </p:sp>
    </p:spTree>
    <p:extLst>
      <p:ext uri="{BB962C8B-B14F-4D97-AF65-F5344CB8AC3E}">
        <p14:creationId xmlns:p14="http://schemas.microsoft.com/office/powerpoint/2010/main" val="169374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4</a:t>
            </a:fld>
            <a:endParaRPr lang="en-US"/>
          </a:p>
        </p:txBody>
      </p:sp>
    </p:spTree>
    <p:extLst>
      <p:ext uri="{BB962C8B-B14F-4D97-AF65-F5344CB8AC3E}">
        <p14:creationId xmlns:p14="http://schemas.microsoft.com/office/powerpoint/2010/main" val="1757005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32</a:t>
            </a:fld>
            <a:endParaRPr lang="en-US"/>
          </a:p>
        </p:txBody>
      </p:sp>
    </p:spTree>
    <p:extLst>
      <p:ext uri="{BB962C8B-B14F-4D97-AF65-F5344CB8AC3E}">
        <p14:creationId xmlns:p14="http://schemas.microsoft.com/office/powerpoint/2010/main" val="3762870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33</a:t>
            </a:fld>
            <a:endParaRPr lang="en-US"/>
          </a:p>
        </p:txBody>
      </p:sp>
    </p:spTree>
    <p:extLst>
      <p:ext uri="{BB962C8B-B14F-4D97-AF65-F5344CB8AC3E}">
        <p14:creationId xmlns:p14="http://schemas.microsoft.com/office/powerpoint/2010/main" val="375860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34</a:t>
            </a:fld>
            <a:endParaRPr lang="en-US"/>
          </a:p>
        </p:txBody>
      </p:sp>
    </p:spTree>
    <p:extLst>
      <p:ext uri="{BB962C8B-B14F-4D97-AF65-F5344CB8AC3E}">
        <p14:creationId xmlns:p14="http://schemas.microsoft.com/office/powerpoint/2010/main" val="388460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35</a:t>
            </a:fld>
            <a:endParaRPr lang="en-US"/>
          </a:p>
        </p:txBody>
      </p:sp>
    </p:spTree>
    <p:extLst>
      <p:ext uri="{BB962C8B-B14F-4D97-AF65-F5344CB8AC3E}">
        <p14:creationId xmlns:p14="http://schemas.microsoft.com/office/powerpoint/2010/main" val="2075035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36</a:t>
            </a:fld>
            <a:endParaRPr lang="en-US"/>
          </a:p>
        </p:txBody>
      </p:sp>
    </p:spTree>
    <p:extLst>
      <p:ext uri="{BB962C8B-B14F-4D97-AF65-F5344CB8AC3E}">
        <p14:creationId xmlns:p14="http://schemas.microsoft.com/office/powerpoint/2010/main" val="3543111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41</a:t>
            </a:fld>
            <a:endParaRPr lang="en-US"/>
          </a:p>
        </p:txBody>
      </p:sp>
    </p:spTree>
    <p:extLst>
      <p:ext uri="{BB962C8B-B14F-4D97-AF65-F5344CB8AC3E}">
        <p14:creationId xmlns:p14="http://schemas.microsoft.com/office/powerpoint/2010/main" val="3163623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46</a:t>
            </a:fld>
            <a:endParaRPr lang="en-US"/>
          </a:p>
        </p:txBody>
      </p:sp>
    </p:spTree>
    <p:extLst>
      <p:ext uri="{BB962C8B-B14F-4D97-AF65-F5344CB8AC3E}">
        <p14:creationId xmlns:p14="http://schemas.microsoft.com/office/powerpoint/2010/main" val="3814066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48</a:t>
            </a:fld>
            <a:endParaRPr lang="en-US"/>
          </a:p>
        </p:txBody>
      </p:sp>
    </p:spTree>
    <p:extLst>
      <p:ext uri="{BB962C8B-B14F-4D97-AF65-F5344CB8AC3E}">
        <p14:creationId xmlns:p14="http://schemas.microsoft.com/office/powerpoint/2010/main" val="1840152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51</a:t>
            </a:fld>
            <a:endParaRPr lang="en-US"/>
          </a:p>
        </p:txBody>
      </p:sp>
    </p:spTree>
    <p:extLst>
      <p:ext uri="{BB962C8B-B14F-4D97-AF65-F5344CB8AC3E}">
        <p14:creationId xmlns:p14="http://schemas.microsoft.com/office/powerpoint/2010/main" val="1632902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52</a:t>
            </a:fld>
            <a:endParaRPr lang="en-US"/>
          </a:p>
        </p:txBody>
      </p:sp>
    </p:spTree>
    <p:extLst>
      <p:ext uri="{BB962C8B-B14F-4D97-AF65-F5344CB8AC3E}">
        <p14:creationId xmlns:p14="http://schemas.microsoft.com/office/powerpoint/2010/main" val="381125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PlaceHolder 1"/>
          <p:cNvSpPr>
            <a:spLocks noGrp="1" noRot="1" noChangeAspect="1"/>
          </p:cNvSpPr>
          <p:nvPr>
            <p:ph type="sldImg"/>
          </p:nvPr>
        </p:nvSpPr>
        <p:spPr>
          <a:xfrm>
            <a:off x="685800" y="1143000"/>
            <a:ext cx="5486400" cy="3086100"/>
          </a:xfrm>
          <a:prstGeom prst="rect">
            <a:avLst/>
          </a:prstGeom>
        </p:spPr>
      </p:sp>
      <p:sp>
        <p:nvSpPr>
          <p:cNvPr id="611" name="PlaceHolder 2"/>
          <p:cNvSpPr>
            <a:spLocks noGrp="1"/>
          </p:cNvSpPr>
          <p:nvPr>
            <p:ph type="body"/>
          </p:nvPr>
        </p:nvSpPr>
        <p:spPr>
          <a:xfrm>
            <a:off x="685800" y="4400640"/>
            <a:ext cx="5486040" cy="3600000"/>
          </a:xfrm>
          <a:prstGeom prst="rect">
            <a:avLst/>
          </a:prstGeom>
        </p:spPr>
        <p:txBody>
          <a:bodyPr/>
          <a:lstStyle/>
          <a:p>
            <a:endParaRPr lang="en-US" dirty="0"/>
          </a:p>
        </p:txBody>
      </p:sp>
      <p:sp>
        <p:nvSpPr>
          <p:cNvPr id="612" name="TextShape 3"/>
          <p:cNvSpPr txBox="1"/>
          <p:nvPr/>
        </p:nvSpPr>
        <p:spPr>
          <a:xfrm>
            <a:off x="3884760" y="8685360"/>
            <a:ext cx="2971440" cy="458280"/>
          </a:xfrm>
          <a:prstGeom prst="rect">
            <a:avLst/>
          </a:prstGeom>
          <a:noFill/>
          <a:ln>
            <a:noFill/>
          </a:ln>
        </p:spPr>
        <p:txBody>
          <a:bodyPr anchor="b"/>
          <a:lstStyle/>
          <a:p>
            <a:pPr algn="r">
              <a:lnSpc>
                <a:spcPct val="100000"/>
              </a:lnSpc>
            </a:pPr>
            <a:fld id="{557B23DE-2BB1-4872-835D-FB49CDDDC0C3}"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805818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53</a:t>
            </a:fld>
            <a:endParaRPr lang="en-US"/>
          </a:p>
        </p:txBody>
      </p:sp>
    </p:spTree>
    <p:extLst>
      <p:ext uri="{BB962C8B-B14F-4D97-AF65-F5344CB8AC3E}">
        <p14:creationId xmlns:p14="http://schemas.microsoft.com/office/powerpoint/2010/main" val="3820857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54</a:t>
            </a:fld>
            <a:endParaRPr lang="en-US"/>
          </a:p>
        </p:txBody>
      </p:sp>
    </p:spTree>
    <p:extLst>
      <p:ext uri="{BB962C8B-B14F-4D97-AF65-F5344CB8AC3E}">
        <p14:creationId xmlns:p14="http://schemas.microsoft.com/office/powerpoint/2010/main" val="506946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55</a:t>
            </a:fld>
            <a:endParaRPr lang="en-US"/>
          </a:p>
        </p:txBody>
      </p:sp>
    </p:spTree>
    <p:extLst>
      <p:ext uri="{BB962C8B-B14F-4D97-AF65-F5344CB8AC3E}">
        <p14:creationId xmlns:p14="http://schemas.microsoft.com/office/powerpoint/2010/main" val="2918153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56</a:t>
            </a:fld>
            <a:endParaRPr lang="en-US"/>
          </a:p>
        </p:txBody>
      </p:sp>
    </p:spTree>
    <p:extLst>
      <p:ext uri="{BB962C8B-B14F-4D97-AF65-F5344CB8AC3E}">
        <p14:creationId xmlns:p14="http://schemas.microsoft.com/office/powerpoint/2010/main" val="2618687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57</a:t>
            </a:fld>
            <a:endParaRPr lang="en-US"/>
          </a:p>
        </p:txBody>
      </p:sp>
    </p:spTree>
    <p:extLst>
      <p:ext uri="{BB962C8B-B14F-4D97-AF65-F5344CB8AC3E}">
        <p14:creationId xmlns:p14="http://schemas.microsoft.com/office/powerpoint/2010/main" val="3001336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58</a:t>
            </a:fld>
            <a:endParaRPr lang="en-US"/>
          </a:p>
        </p:txBody>
      </p:sp>
    </p:spTree>
    <p:extLst>
      <p:ext uri="{BB962C8B-B14F-4D97-AF65-F5344CB8AC3E}">
        <p14:creationId xmlns:p14="http://schemas.microsoft.com/office/powerpoint/2010/main" val="1421293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59</a:t>
            </a:fld>
            <a:endParaRPr lang="en-US"/>
          </a:p>
        </p:txBody>
      </p:sp>
    </p:spTree>
    <p:extLst>
      <p:ext uri="{BB962C8B-B14F-4D97-AF65-F5344CB8AC3E}">
        <p14:creationId xmlns:p14="http://schemas.microsoft.com/office/powerpoint/2010/main" val="438267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60</a:t>
            </a:fld>
            <a:endParaRPr lang="en-US"/>
          </a:p>
        </p:txBody>
      </p:sp>
    </p:spTree>
    <p:extLst>
      <p:ext uri="{BB962C8B-B14F-4D97-AF65-F5344CB8AC3E}">
        <p14:creationId xmlns:p14="http://schemas.microsoft.com/office/powerpoint/2010/main" val="2803722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61</a:t>
            </a:fld>
            <a:endParaRPr lang="en-US"/>
          </a:p>
        </p:txBody>
      </p:sp>
    </p:spTree>
    <p:extLst>
      <p:ext uri="{BB962C8B-B14F-4D97-AF65-F5344CB8AC3E}">
        <p14:creationId xmlns:p14="http://schemas.microsoft.com/office/powerpoint/2010/main" val="1363666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62</a:t>
            </a:fld>
            <a:endParaRPr lang="en-US"/>
          </a:p>
        </p:txBody>
      </p:sp>
    </p:spTree>
    <p:extLst>
      <p:ext uri="{BB962C8B-B14F-4D97-AF65-F5344CB8AC3E}">
        <p14:creationId xmlns:p14="http://schemas.microsoft.com/office/powerpoint/2010/main" val="703027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8</a:t>
            </a:fld>
            <a:endParaRPr lang="en-US"/>
          </a:p>
        </p:txBody>
      </p:sp>
    </p:spTree>
    <p:extLst>
      <p:ext uri="{BB962C8B-B14F-4D97-AF65-F5344CB8AC3E}">
        <p14:creationId xmlns:p14="http://schemas.microsoft.com/office/powerpoint/2010/main" val="2400385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64</a:t>
            </a:fld>
            <a:endParaRPr lang="en-US"/>
          </a:p>
        </p:txBody>
      </p:sp>
    </p:spTree>
    <p:extLst>
      <p:ext uri="{BB962C8B-B14F-4D97-AF65-F5344CB8AC3E}">
        <p14:creationId xmlns:p14="http://schemas.microsoft.com/office/powerpoint/2010/main" val="4192530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65</a:t>
            </a:fld>
            <a:endParaRPr lang="en-US"/>
          </a:p>
        </p:txBody>
      </p:sp>
    </p:spTree>
    <p:extLst>
      <p:ext uri="{BB962C8B-B14F-4D97-AF65-F5344CB8AC3E}">
        <p14:creationId xmlns:p14="http://schemas.microsoft.com/office/powerpoint/2010/main" val="110498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66</a:t>
            </a:fld>
            <a:endParaRPr lang="en-US"/>
          </a:p>
        </p:txBody>
      </p:sp>
    </p:spTree>
    <p:extLst>
      <p:ext uri="{BB962C8B-B14F-4D97-AF65-F5344CB8AC3E}">
        <p14:creationId xmlns:p14="http://schemas.microsoft.com/office/powerpoint/2010/main" val="2288095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67</a:t>
            </a:fld>
            <a:endParaRPr lang="en-US"/>
          </a:p>
        </p:txBody>
      </p:sp>
    </p:spTree>
    <p:extLst>
      <p:ext uri="{BB962C8B-B14F-4D97-AF65-F5344CB8AC3E}">
        <p14:creationId xmlns:p14="http://schemas.microsoft.com/office/powerpoint/2010/main" val="870514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68</a:t>
            </a:fld>
            <a:endParaRPr lang="en-US"/>
          </a:p>
        </p:txBody>
      </p:sp>
    </p:spTree>
    <p:extLst>
      <p:ext uri="{BB962C8B-B14F-4D97-AF65-F5344CB8AC3E}">
        <p14:creationId xmlns:p14="http://schemas.microsoft.com/office/powerpoint/2010/main" val="2931854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FA1F3FD-B818-420A-A7A4-EF9AB88F6A08}" type="slidenum">
              <a:rPr lang="en-US" smtClean="0"/>
              <a:t>70</a:t>
            </a:fld>
            <a:endParaRPr lang="en-US"/>
          </a:p>
        </p:txBody>
      </p:sp>
    </p:spTree>
    <p:extLst>
      <p:ext uri="{BB962C8B-B14F-4D97-AF65-F5344CB8AC3E}">
        <p14:creationId xmlns:p14="http://schemas.microsoft.com/office/powerpoint/2010/main" val="4172119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75</a:t>
            </a:fld>
            <a:endParaRPr lang="en-US"/>
          </a:p>
        </p:txBody>
      </p:sp>
    </p:spTree>
    <p:extLst>
      <p:ext uri="{BB962C8B-B14F-4D97-AF65-F5344CB8AC3E}">
        <p14:creationId xmlns:p14="http://schemas.microsoft.com/office/powerpoint/2010/main" val="57765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81</a:t>
            </a:fld>
            <a:endParaRPr lang="en-US"/>
          </a:p>
        </p:txBody>
      </p:sp>
    </p:spTree>
    <p:extLst>
      <p:ext uri="{BB962C8B-B14F-4D97-AF65-F5344CB8AC3E}">
        <p14:creationId xmlns:p14="http://schemas.microsoft.com/office/powerpoint/2010/main" val="2492780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82</a:t>
            </a:fld>
            <a:endParaRPr lang="en-US"/>
          </a:p>
        </p:txBody>
      </p:sp>
    </p:spTree>
    <p:extLst>
      <p:ext uri="{BB962C8B-B14F-4D97-AF65-F5344CB8AC3E}">
        <p14:creationId xmlns:p14="http://schemas.microsoft.com/office/powerpoint/2010/main" val="4286502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85</a:t>
            </a:fld>
            <a:endParaRPr lang="en-US"/>
          </a:p>
        </p:txBody>
      </p:sp>
    </p:spTree>
    <p:extLst>
      <p:ext uri="{BB962C8B-B14F-4D97-AF65-F5344CB8AC3E}">
        <p14:creationId xmlns:p14="http://schemas.microsoft.com/office/powerpoint/2010/main" val="288509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FA1F3FD-B818-420A-A7A4-EF9AB88F6A08}" type="slidenum">
              <a:rPr lang="en-US" smtClean="0"/>
              <a:t>9</a:t>
            </a:fld>
            <a:endParaRPr lang="en-US"/>
          </a:p>
        </p:txBody>
      </p:sp>
    </p:spTree>
    <p:extLst>
      <p:ext uri="{BB962C8B-B14F-4D97-AF65-F5344CB8AC3E}">
        <p14:creationId xmlns:p14="http://schemas.microsoft.com/office/powerpoint/2010/main" val="2116401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PlaceHolder 1"/>
          <p:cNvSpPr>
            <a:spLocks noGrp="1" noRot="1" noChangeAspect="1"/>
          </p:cNvSpPr>
          <p:nvPr>
            <p:ph type="sldImg"/>
          </p:nvPr>
        </p:nvSpPr>
        <p:spPr>
          <a:xfrm>
            <a:off x="685800" y="1143000"/>
            <a:ext cx="5486400" cy="3086100"/>
          </a:xfrm>
          <a:prstGeom prst="rect">
            <a:avLst/>
          </a:prstGeom>
        </p:spPr>
      </p:sp>
      <p:sp>
        <p:nvSpPr>
          <p:cNvPr id="614" name="PlaceHolder 2"/>
          <p:cNvSpPr>
            <a:spLocks noGrp="1"/>
          </p:cNvSpPr>
          <p:nvPr>
            <p:ph type="body"/>
          </p:nvPr>
        </p:nvSpPr>
        <p:spPr>
          <a:xfrm>
            <a:off x="685800" y="4400640"/>
            <a:ext cx="5486040" cy="3600000"/>
          </a:xfrm>
          <a:prstGeom prst="rect">
            <a:avLst/>
          </a:prstGeom>
        </p:spPr>
        <p:txBody>
          <a:bodyPr/>
          <a:lstStyle/>
          <a:p>
            <a:endParaRPr lang="en-US" sz="2000" b="0" strike="noStrike" spc="-1">
              <a:latin typeface="Arial"/>
            </a:endParaRPr>
          </a:p>
        </p:txBody>
      </p:sp>
      <p:sp>
        <p:nvSpPr>
          <p:cNvPr id="615" name="TextShape 3"/>
          <p:cNvSpPr txBox="1"/>
          <p:nvPr/>
        </p:nvSpPr>
        <p:spPr>
          <a:xfrm>
            <a:off x="3884760" y="8685360"/>
            <a:ext cx="2971440" cy="458280"/>
          </a:xfrm>
          <a:prstGeom prst="rect">
            <a:avLst/>
          </a:prstGeom>
          <a:noFill/>
          <a:ln>
            <a:noFill/>
          </a:ln>
        </p:spPr>
        <p:txBody>
          <a:bodyPr anchor="b"/>
          <a:lstStyle/>
          <a:p>
            <a:pPr algn="r">
              <a:lnSpc>
                <a:spcPct val="100000"/>
              </a:lnSpc>
            </a:pPr>
            <a:fld id="{277F69BC-08FE-42AF-96D6-692E410BFB3E}" type="slidenum">
              <a:rPr lang="en-US" sz="1200" b="0" strike="noStrike" spc="-1">
                <a:latin typeface="Times New Roman"/>
              </a:rPr>
              <a:t>90</a:t>
            </a:fld>
            <a:endParaRPr lang="en-US" sz="1200" b="0" strike="noStrike" spc="-1">
              <a:latin typeface="Times New Roman"/>
            </a:endParaRPr>
          </a:p>
        </p:txBody>
      </p:sp>
    </p:spTree>
    <p:extLst>
      <p:ext uri="{BB962C8B-B14F-4D97-AF65-F5344CB8AC3E}">
        <p14:creationId xmlns:p14="http://schemas.microsoft.com/office/powerpoint/2010/main" val="243758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10</a:t>
            </a:fld>
            <a:endParaRPr lang="en-US"/>
          </a:p>
        </p:txBody>
      </p:sp>
    </p:spTree>
    <p:extLst>
      <p:ext uri="{BB962C8B-B14F-4D97-AF65-F5344CB8AC3E}">
        <p14:creationId xmlns:p14="http://schemas.microsoft.com/office/powerpoint/2010/main" val="750988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11</a:t>
            </a:fld>
            <a:endParaRPr lang="en-US"/>
          </a:p>
        </p:txBody>
      </p:sp>
    </p:spTree>
    <p:extLst>
      <p:ext uri="{BB962C8B-B14F-4D97-AF65-F5344CB8AC3E}">
        <p14:creationId xmlns:p14="http://schemas.microsoft.com/office/powerpoint/2010/main" val="3900462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13</a:t>
            </a:fld>
            <a:endParaRPr lang="en-US"/>
          </a:p>
        </p:txBody>
      </p:sp>
    </p:spTree>
    <p:extLst>
      <p:ext uri="{BB962C8B-B14F-4D97-AF65-F5344CB8AC3E}">
        <p14:creationId xmlns:p14="http://schemas.microsoft.com/office/powerpoint/2010/main" val="1143405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1F3FD-B818-420A-A7A4-EF9AB88F6A08}" type="slidenum">
              <a:rPr lang="en-US" smtClean="0"/>
              <a:t>15</a:t>
            </a:fld>
            <a:endParaRPr lang="en-US"/>
          </a:p>
        </p:txBody>
      </p:sp>
    </p:spTree>
    <p:extLst>
      <p:ext uri="{BB962C8B-B14F-4D97-AF65-F5344CB8AC3E}">
        <p14:creationId xmlns:p14="http://schemas.microsoft.com/office/powerpoint/2010/main" val="157201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96DA2-B059-486D-A7F2-076FC45F1F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D29023-B892-4285-AB4D-C1E8CE24E61A}"/>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83088-D9E1-49BE-A985-9C545F9199EF}"/>
              </a:ext>
            </a:extLst>
          </p:cNvPr>
          <p:cNvSpPr>
            <a:spLocks noGrp="1"/>
          </p:cNvSpPr>
          <p:nvPr>
            <p:ph type="dt" sz="half" idx="10"/>
          </p:nvPr>
        </p:nvSpPr>
        <p:spPr/>
        <p:txBody>
          <a:bodyPr/>
          <a:lstStyle/>
          <a:p>
            <a:fld id="{573A8D05-885B-4E05-B42B-BD2B27C8700D}" type="datetime1">
              <a:rPr lang="en-US" smtClean="0"/>
              <a:t>9/14/2020</a:t>
            </a:fld>
            <a:endParaRPr lang="en-US"/>
          </a:p>
        </p:txBody>
      </p:sp>
      <p:sp>
        <p:nvSpPr>
          <p:cNvPr id="5" name="Footer Placeholder 4">
            <a:extLst>
              <a:ext uri="{FF2B5EF4-FFF2-40B4-BE49-F238E27FC236}">
                <a16:creationId xmlns:a16="http://schemas.microsoft.com/office/drawing/2014/main" id="{EBBF9ED4-1755-48D1-9F67-542A76966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C83A5-2698-4704-9F9E-AC18B87F1FF8}"/>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353345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455F-8AA8-4CAA-B90E-5D7DE99293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3917F3-7E48-495F-9F2A-3A5B66EAF8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FF672-80FE-426F-8B75-C9ED2EBBECF8}"/>
              </a:ext>
            </a:extLst>
          </p:cNvPr>
          <p:cNvSpPr>
            <a:spLocks noGrp="1"/>
          </p:cNvSpPr>
          <p:nvPr>
            <p:ph type="dt" sz="half" idx="10"/>
          </p:nvPr>
        </p:nvSpPr>
        <p:spPr/>
        <p:txBody>
          <a:bodyPr/>
          <a:lstStyle/>
          <a:p>
            <a:fld id="{946E948C-CECA-4F28-A92D-A16AB9E06DDB}" type="datetime1">
              <a:rPr lang="en-US" smtClean="0"/>
              <a:t>9/14/2020</a:t>
            </a:fld>
            <a:endParaRPr lang="en-US"/>
          </a:p>
        </p:txBody>
      </p:sp>
      <p:sp>
        <p:nvSpPr>
          <p:cNvPr id="5" name="Footer Placeholder 4">
            <a:extLst>
              <a:ext uri="{FF2B5EF4-FFF2-40B4-BE49-F238E27FC236}">
                <a16:creationId xmlns:a16="http://schemas.microsoft.com/office/drawing/2014/main" id="{3ADBE4BA-1894-4658-A800-31C25D94B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6F46D-6005-44BC-BB4A-A41A17E2CBB2}"/>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29750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988355-11EE-43C2-8ADE-460E5286A7FA}"/>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2B8690-DCAD-4DAB-B372-0E5DB6076CC5}"/>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20828-4AB2-4438-8554-36682D05071E}"/>
              </a:ext>
            </a:extLst>
          </p:cNvPr>
          <p:cNvSpPr>
            <a:spLocks noGrp="1"/>
          </p:cNvSpPr>
          <p:nvPr>
            <p:ph type="dt" sz="half" idx="10"/>
          </p:nvPr>
        </p:nvSpPr>
        <p:spPr/>
        <p:txBody>
          <a:bodyPr/>
          <a:lstStyle/>
          <a:p>
            <a:fld id="{88958F2A-8276-49C2-859F-C74C708D376E}" type="datetime1">
              <a:rPr lang="en-US" smtClean="0"/>
              <a:t>9/14/2020</a:t>
            </a:fld>
            <a:endParaRPr lang="en-US"/>
          </a:p>
        </p:txBody>
      </p:sp>
      <p:sp>
        <p:nvSpPr>
          <p:cNvPr id="5" name="Footer Placeholder 4">
            <a:extLst>
              <a:ext uri="{FF2B5EF4-FFF2-40B4-BE49-F238E27FC236}">
                <a16:creationId xmlns:a16="http://schemas.microsoft.com/office/drawing/2014/main" id="{F3F4CB24-1209-471F-B8DD-F8089A640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D590B-A516-4D4A-9A37-B8ADA7EB1C9D}"/>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4274772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10" descr="elixir_helix_200_2.eps">
            <a:extLst>
              <a:ext uri="{FF2B5EF4-FFF2-40B4-BE49-F238E27FC236}">
                <a16:creationId xmlns:a16="http://schemas.microsoft.com/office/drawing/2014/main" id="{BDF85637-EE2C-4BC9-A4AB-4FB016B16C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683" y="-26988"/>
            <a:ext cx="12359217"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EC197E1-6245-4105-A02B-666B8B57A82D}"/>
              </a:ext>
            </a:extLst>
          </p:cNvPr>
          <p:cNvSpPr txBox="1">
            <a:spLocks noChangeArrowheads="1"/>
          </p:cNvSpPr>
          <p:nvPr userDrawn="1"/>
        </p:nvSpPr>
        <p:spPr bwMode="auto">
          <a:xfrm>
            <a:off x="2639484" y="5494338"/>
            <a:ext cx="870373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defRPr/>
            </a:pPr>
            <a:r>
              <a:rPr lang="en-US" sz="2000" i="1" dirty="0">
                <a:solidFill>
                  <a:srgbClr val="FF6600"/>
                </a:solidFill>
                <a:latin typeface="Corbel" pitchFamily="34" charset="0"/>
                <a:ea typeface="Geneva" charset="-128"/>
              </a:rPr>
              <a:t>European Life Sciences Infrastructure for Biological Information</a:t>
            </a:r>
          </a:p>
          <a:p>
            <a:pPr algn="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pic>
        <p:nvPicPr>
          <p:cNvPr id="6" name="Picture 5" descr="elixir_1_RZ_mac.eps">
            <a:extLst>
              <a:ext uri="{FF2B5EF4-FFF2-40B4-BE49-F238E27FC236}">
                <a16:creationId xmlns:a16="http://schemas.microsoft.com/office/drawing/2014/main" id="{45B84AF2-330E-4176-940D-26DE3364548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4434" y="5373688"/>
            <a:ext cx="242781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914400" y="2780929"/>
            <a:ext cx="10363200" cy="1225021"/>
          </a:xfrm>
        </p:spPr>
        <p:txBody>
          <a:bodyPr>
            <a:normAutofit/>
          </a:bodyPr>
          <a:lstStyle>
            <a:lvl1pPr algn="r">
              <a:defRPr sz="4800" b="1">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3522133" y="4185602"/>
            <a:ext cx="7755467" cy="899583"/>
          </a:xfrm>
        </p:spPr>
        <p:txBody>
          <a:bodyPr>
            <a:normAutofit/>
          </a:bodyPr>
          <a:lstStyle>
            <a:lvl1pPr marL="0" indent="0" algn="r">
              <a:buNone/>
              <a:defRPr sz="290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
        <p:nvSpPr>
          <p:cNvPr id="7" name="Rectangle 3">
            <a:extLst>
              <a:ext uri="{FF2B5EF4-FFF2-40B4-BE49-F238E27FC236}">
                <a16:creationId xmlns:a16="http://schemas.microsoft.com/office/drawing/2014/main" id="{4A2DFBE3-9997-4505-8762-E028D1849187}"/>
              </a:ext>
            </a:extLst>
          </p:cNvPr>
          <p:cNvSpPr>
            <a:spLocks noGrp="1" noChangeArrowheads="1"/>
          </p:cNvSpPr>
          <p:nvPr>
            <p:ph type="dt" sz="half" idx="10"/>
          </p:nvPr>
        </p:nvSpPr>
        <p:spPr>
          <a:xfrm>
            <a:off x="711201" y="150813"/>
            <a:ext cx="2137833" cy="304800"/>
          </a:xfrm>
          <a:prstGeom prst="rect">
            <a:avLst/>
          </a:prstGeom>
        </p:spPr>
        <p:txBody>
          <a:bodyPr vert="horz" wrap="square" lIns="91440" tIns="45720" rIns="91440" bIns="45720" numCol="1" anchor="t" anchorCtr="0" compatLnSpc="1">
            <a:prstTxWarp prst="textNoShape">
              <a:avLst/>
            </a:prstTxWarp>
          </a:bodyPr>
          <a:lstStyle>
            <a:lvl1pPr eaLnBrk="0" hangingPunct="0">
              <a:defRPr sz="1000">
                <a:solidFill>
                  <a:schemeClr val="bg1"/>
                </a:solidFill>
                <a:latin typeface="Corbel" pitchFamily="34" charset="0"/>
              </a:defRPr>
            </a:lvl1pPr>
          </a:lstStyle>
          <a:p>
            <a:pPr>
              <a:defRPr/>
            </a:pPr>
            <a:fld id="{ABD52383-EC94-4407-9AC0-716B2B3DB4A4}" type="datetime1">
              <a:rPr lang="en-GB" altLang="en-US"/>
              <a:pPr>
                <a:defRPr/>
              </a:pPr>
              <a:t>14/09/2020</a:t>
            </a:fld>
            <a:endParaRPr lang="de-DE" altLang="en-US"/>
          </a:p>
        </p:txBody>
      </p:sp>
    </p:spTree>
    <p:extLst>
      <p:ext uri="{BB962C8B-B14F-4D97-AF65-F5344CB8AC3E}">
        <p14:creationId xmlns:p14="http://schemas.microsoft.com/office/powerpoint/2010/main" val="1871396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10" descr="elixir_helix_200_2.eps">
            <a:extLst>
              <a:ext uri="{FF2B5EF4-FFF2-40B4-BE49-F238E27FC236}">
                <a16:creationId xmlns:a16="http://schemas.microsoft.com/office/drawing/2014/main" id="{FCB11E42-0CFF-48C2-A57B-BC0B7239E1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683" y="-26988"/>
            <a:ext cx="12359217"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elixir_1_RZ_mac.eps">
            <a:extLst>
              <a:ext uri="{FF2B5EF4-FFF2-40B4-BE49-F238E27FC236}">
                <a16:creationId xmlns:a16="http://schemas.microsoft.com/office/drawing/2014/main" id="{BF71FD6D-92EF-4767-9D41-531759B1E67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4434" y="5373688"/>
            <a:ext cx="242781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8DC510C-D75C-4833-BC7E-6E4211B2BEB7}"/>
              </a:ext>
            </a:extLst>
          </p:cNvPr>
          <p:cNvSpPr txBox="1">
            <a:spLocks noChangeArrowheads="1"/>
          </p:cNvSpPr>
          <p:nvPr userDrawn="1"/>
        </p:nvSpPr>
        <p:spPr bwMode="auto">
          <a:xfrm>
            <a:off x="2573867" y="4797426"/>
            <a:ext cx="870373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9" name="Title 1"/>
          <p:cNvSpPr>
            <a:spLocks noGrp="1"/>
          </p:cNvSpPr>
          <p:nvPr>
            <p:ph type="ctrTitle"/>
          </p:nvPr>
        </p:nvSpPr>
        <p:spPr>
          <a:xfrm>
            <a:off x="914400" y="2780929"/>
            <a:ext cx="10363200" cy="1225021"/>
          </a:xfrm>
        </p:spPr>
        <p:txBody>
          <a:bodyPr>
            <a:normAutofit/>
          </a:bodyPr>
          <a:lstStyle>
            <a:lvl1pPr algn="r">
              <a:defRPr sz="5000" b="1">
                <a:solidFill>
                  <a:srgbClr val="003F41"/>
                </a:solidFill>
                <a:latin typeface="Corbel"/>
                <a:cs typeface="Corbel"/>
              </a:defRPr>
            </a:lvl1pPr>
          </a:lstStyle>
          <a:p>
            <a:r>
              <a:rPr lang="en-US"/>
              <a:t>Click to edit Master title style</a:t>
            </a:r>
            <a:endParaRPr lang="en-US" dirty="0"/>
          </a:p>
        </p:txBody>
      </p:sp>
      <p:sp>
        <p:nvSpPr>
          <p:cNvPr id="10" name="Subtitle 2"/>
          <p:cNvSpPr>
            <a:spLocks noGrp="1"/>
          </p:cNvSpPr>
          <p:nvPr>
            <p:ph type="subTitle" idx="1"/>
          </p:nvPr>
        </p:nvSpPr>
        <p:spPr>
          <a:xfrm>
            <a:off x="3522133" y="4074741"/>
            <a:ext cx="7755467" cy="899583"/>
          </a:xfrm>
        </p:spPr>
        <p:txBody>
          <a:bodyPr>
            <a:normAutofit/>
          </a:bodyPr>
          <a:lstStyle>
            <a:lvl1pPr marL="0" indent="0" algn="r">
              <a:buNone/>
              <a:defRPr lang="en-US" sz="2400" i="1"/>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
        <p:nvSpPr>
          <p:cNvPr id="7" name="Rectangle 3">
            <a:extLst>
              <a:ext uri="{FF2B5EF4-FFF2-40B4-BE49-F238E27FC236}">
                <a16:creationId xmlns:a16="http://schemas.microsoft.com/office/drawing/2014/main" id="{5652D6DD-EEC5-453D-9403-DC2A89A142E3}"/>
              </a:ext>
            </a:extLst>
          </p:cNvPr>
          <p:cNvSpPr>
            <a:spLocks noGrp="1" noChangeArrowheads="1"/>
          </p:cNvSpPr>
          <p:nvPr>
            <p:ph type="dt" sz="half" idx="10"/>
          </p:nvPr>
        </p:nvSpPr>
        <p:spPr>
          <a:xfrm>
            <a:off x="711201" y="150813"/>
            <a:ext cx="2137833" cy="304800"/>
          </a:xfrm>
          <a:prstGeom prst="rect">
            <a:avLst/>
          </a:prstGeom>
        </p:spPr>
        <p:txBody>
          <a:bodyPr vert="horz" wrap="square" lIns="91440" tIns="45720" rIns="91440" bIns="45720" numCol="1" anchor="t" anchorCtr="0" compatLnSpc="1">
            <a:prstTxWarp prst="textNoShape">
              <a:avLst/>
            </a:prstTxWarp>
          </a:bodyPr>
          <a:lstStyle>
            <a:lvl1pPr eaLnBrk="1" hangingPunct="1">
              <a:defRPr sz="1000">
                <a:solidFill>
                  <a:schemeClr val="bg1"/>
                </a:solidFill>
                <a:latin typeface="Corbel" pitchFamily="34" charset="0"/>
              </a:defRPr>
            </a:lvl1pPr>
          </a:lstStyle>
          <a:p>
            <a:pPr>
              <a:defRPr/>
            </a:pPr>
            <a:fld id="{6E59993A-0252-4DB7-8AD1-23860D716967}" type="datetime1">
              <a:rPr lang="en-GB" altLang="en-US"/>
              <a:pPr>
                <a:defRPr/>
              </a:pPr>
              <a:t>14/09/2020</a:t>
            </a:fld>
            <a:endParaRPr lang="de-DE" altLang="en-US"/>
          </a:p>
        </p:txBody>
      </p:sp>
    </p:spTree>
    <p:extLst>
      <p:ext uri="{BB962C8B-B14F-4D97-AF65-F5344CB8AC3E}">
        <p14:creationId xmlns:p14="http://schemas.microsoft.com/office/powerpoint/2010/main" val="3764842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ELIXIR_Network_background2.png">
            <a:extLst>
              <a:ext uri="{FF2B5EF4-FFF2-40B4-BE49-F238E27FC236}">
                <a16:creationId xmlns:a16="http://schemas.microsoft.com/office/drawing/2014/main" id="{0E5D4BB6-99D4-40D0-A204-DDFAA4363DFA}"/>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B7FE0C7-C0CC-454F-A660-EF123800280B}"/>
              </a:ext>
            </a:extLst>
          </p:cNvPr>
          <p:cNvSpPr txBox="1">
            <a:spLocks noChangeArrowheads="1"/>
          </p:cNvSpPr>
          <p:nvPr userDrawn="1"/>
        </p:nvSpPr>
        <p:spPr bwMode="auto">
          <a:xfrm>
            <a:off x="912284" y="5229226"/>
            <a:ext cx="870373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defRPr/>
            </a:pPr>
            <a:r>
              <a:rPr lang="en-US" sz="2000" i="1" dirty="0">
                <a:solidFill>
                  <a:schemeClr val="bg1"/>
                </a:solidFill>
                <a:latin typeface="Corbel" pitchFamily="34" charset="0"/>
                <a:ea typeface="Geneva" charset="-128"/>
              </a:rPr>
              <a:t>European Life Sciences </a:t>
            </a:r>
            <a:br>
              <a:rPr lang="en-US" sz="2000" i="1" dirty="0">
                <a:solidFill>
                  <a:schemeClr val="bg1"/>
                </a:solidFill>
                <a:latin typeface="Corbel" pitchFamily="34" charset="0"/>
                <a:ea typeface="Geneva" charset="-128"/>
              </a:rPr>
            </a:br>
            <a:r>
              <a:rPr lang="en-US" sz="2000" i="1" dirty="0">
                <a:solidFill>
                  <a:schemeClr val="bg1"/>
                </a:solidFill>
                <a:latin typeface="Corbel" pitchFamily="34" charset="0"/>
                <a:ea typeface="Geneva" charset="-128"/>
              </a:rPr>
              <a:t>Infrastructure for Biological Information</a:t>
            </a:r>
          </a:p>
          <a:p>
            <a:pP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17" name="Title 1"/>
          <p:cNvSpPr>
            <a:spLocks noGrp="1"/>
          </p:cNvSpPr>
          <p:nvPr>
            <p:ph type="ctrTitle"/>
          </p:nvPr>
        </p:nvSpPr>
        <p:spPr>
          <a:xfrm>
            <a:off x="914400" y="1285834"/>
            <a:ext cx="10363200" cy="1927142"/>
          </a:xfrm>
        </p:spPr>
        <p:txBody>
          <a:bodyPr>
            <a:normAutofit/>
          </a:bodyPr>
          <a:lstStyle>
            <a:lvl1pPr algn="l">
              <a:defRPr sz="4800" b="1">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69167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descr="ELIXIR_Europe_background.png">
            <a:extLst>
              <a:ext uri="{FF2B5EF4-FFF2-40B4-BE49-F238E27FC236}">
                <a16:creationId xmlns:a16="http://schemas.microsoft.com/office/drawing/2014/main" id="{D017F995-0734-49AE-9C30-796965A7735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914400" y="1285834"/>
            <a:ext cx="10363200" cy="1927142"/>
          </a:xfrm>
        </p:spPr>
        <p:txBody>
          <a:bodyPr>
            <a:normAutofit/>
          </a:bodyPr>
          <a:lstStyle>
            <a:lvl1pPr algn="l">
              <a:defRPr sz="4800" b="1">
                <a:solidFill>
                  <a:srgbClr val="FFFFFF"/>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a:solidFill>
                  <a:srgbClr val="BEBF32"/>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98680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4" name="Picture 3" descr="EMBL_EBI_Chemistry-slide2-background.png">
            <a:extLst>
              <a:ext uri="{FF2B5EF4-FFF2-40B4-BE49-F238E27FC236}">
                <a16:creationId xmlns:a16="http://schemas.microsoft.com/office/drawing/2014/main" id="{D736AA1B-ED09-4634-9B43-10DFAEAFB8C9}"/>
              </a:ext>
            </a:extLst>
          </p:cNvPr>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0" y="0"/>
            <a:ext cx="12208933"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1958DF3-A2F9-40B3-90A6-DB198ABCCBC0}"/>
              </a:ext>
            </a:extLst>
          </p:cNvPr>
          <p:cNvSpPr txBox="1">
            <a:spLocks noChangeArrowheads="1"/>
          </p:cNvSpPr>
          <p:nvPr userDrawn="1"/>
        </p:nvSpPr>
        <p:spPr bwMode="auto">
          <a:xfrm>
            <a:off x="912284" y="5229226"/>
            <a:ext cx="870373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defRPr/>
            </a:pPr>
            <a:r>
              <a:rPr lang="en-US" sz="2000" i="1" dirty="0">
                <a:solidFill>
                  <a:schemeClr val="bg1"/>
                </a:solidFill>
                <a:latin typeface="Corbel" pitchFamily="34" charset="0"/>
                <a:ea typeface="Geneva" charset="-128"/>
              </a:rPr>
              <a:t>European Life Sciences </a:t>
            </a:r>
            <a:br>
              <a:rPr lang="en-US" sz="2000" i="1" dirty="0">
                <a:solidFill>
                  <a:schemeClr val="bg1"/>
                </a:solidFill>
                <a:latin typeface="Corbel" pitchFamily="34" charset="0"/>
                <a:ea typeface="Geneva" charset="-128"/>
              </a:rPr>
            </a:br>
            <a:r>
              <a:rPr lang="en-US" sz="2000" i="1" dirty="0">
                <a:solidFill>
                  <a:schemeClr val="bg1"/>
                </a:solidFill>
                <a:latin typeface="Corbel" pitchFamily="34" charset="0"/>
                <a:ea typeface="Geneva" charset="-128"/>
              </a:rPr>
              <a:t>Infrastructure for Biological Information</a:t>
            </a:r>
          </a:p>
          <a:p>
            <a:pP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17" name="Title 1"/>
          <p:cNvSpPr>
            <a:spLocks noGrp="1"/>
          </p:cNvSpPr>
          <p:nvPr>
            <p:ph type="ctrTitle"/>
          </p:nvPr>
        </p:nvSpPr>
        <p:spPr>
          <a:xfrm>
            <a:off x="914400" y="1285834"/>
            <a:ext cx="10363200" cy="1927142"/>
          </a:xfrm>
        </p:spPr>
        <p:txBody>
          <a:bodyPr>
            <a:normAutofit/>
          </a:bodyPr>
          <a:lstStyle>
            <a:lvl1pPr algn="l">
              <a:defRPr sz="4800" b="1" baseline="0">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baseline="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76986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10" descr="elixir_helix_200_2.eps">
            <a:extLst>
              <a:ext uri="{FF2B5EF4-FFF2-40B4-BE49-F238E27FC236}">
                <a16:creationId xmlns:a16="http://schemas.microsoft.com/office/drawing/2014/main" id="{BDF85637-EE2C-4BC9-A4AB-4FB016B16C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683" y="-26988"/>
            <a:ext cx="12359217"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EC197E1-6245-4105-A02B-666B8B57A82D}"/>
              </a:ext>
            </a:extLst>
          </p:cNvPr>
          <p:cNvSpPr txBox="1">
            <a:spLocks noChangeArrowheads="1"/>
          </p:cNvSpPr>
          <p:nvPr userDrawn="1"/>
        </p:nvSpPr>
        <p:spPr bwMode="auto">
          <a:xfrm>
            <a:off x="2639484" y="5494338"/>
            <a:ext cx="870373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defRPr/>
            </a:pPr>
            <a:r>
              <a:rPr lang="en-US" sz="2000" i="1" dirty="0">
                <a:solidFill>
                  <a:srgbClr val="FF6600"/>
                </a:solidFill>
                <a:latin typeface="Corbel" pitchFamily="34" charset="0"/>
                <a:ea typeface="Geneva" charset="-128"/>
              </a:rPr>
              <a:t>European Life Sciences Infrastructure for Biological Information</a:t>
            </a:r>
          </a:p>
          <a:p>
            <a:pPr algn="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pic>
        <p:nvPicPr>
          <p:cNvPr id="6" name="Picture 5" descr="elixir_1_RZ_mac.eps">
            <a:extLst>
              <a:ext uri="{FF2B5EF4-FFF2-40B4-BE49-F238E27FC236}">
                <a16:creationId xmlns:a16="http://schemas.microsoft.com/office/drawing/2014/main" id="{45B84AF2-330E-4176-940D-26DE3364548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4434" y="5373688"/>
            <a:ext cx="242781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914400" y="2780929"/>
            <a:ext cx="10363200" cy="1225021"/>
          </a:xfrm>
        </p:spPr>
        <p:txBody>
          <a:bodyPr>
            <a:normAutofit/>
          </a:bodyPr>
          <a:lstStyle>
            <a:lvl1pPr algn="r">
              <a:defRPr sz="4800" b="1">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3522133" y="4185602"/>
            <a:ext cx="7755467" cy="899583"/>
          </a:xfrm>
        </p:spPr>
        <p:txBody>
          <a:bodyPr>
            <a:normAutofit/>
          </a:bodyPr>
          <a:lstStyle>
            <a:lvl1pPr marL="0" indent="0" algn="r">
              <a:buNone/>
              <a:defRPr sz="290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
        <p:nvSpPr>
          <p:cNvPr id="7" name="Rectangle 3">
            <a:extLst>
              <a:ext uri="{FF2B5EF4-FFF2-40B4-BE49-F238E27FC236}">
                <a16:creationId xmlns:a16="http://schemas.microsoft.com/office/drawing/2014/main" id="{4A2DFBE3-9997-4505-8762-E028D1849187}"/>
              </a:ext>
            </a:extLst>
          </p:cNvPr>
          <p:cNvSpPr>
            <a:spLocks noGrp="1" noChangeArrowheads="1"/>
          </p:cNvSpPr>
          <p:nvPr>
            <p:ph type="dt" sz="half" idx="10"/>
          </p:nvPr>
        </p:nvSpPr>
        <p:spPr>
          <a:xfrm>
            <a:off x="711201" y="150813"/>
            <a:ext cx="2137833" cy="304800"/>
          </a:xfrm>
          <a:prstGeom prst="rect">
            <a:avLst/>
          </a:prstGeom>
        </p:spPr>
        <p:txBody>
          <a:bodyPr vert="horz" wrap="square" lIns="91440" tIns="45720" rIns="91440" bIns="45720" numCol="1" anchor="t" anchorCtr="0" compatLnSpc="1">
            <a:prstTxWarp prst="textNoShape">
              <a:avLst/>
            </a:prstTxWarp>
          </a:bodyPr>
          <a:lstStyle>
            <a:lvl1pPr eaLnBrk="0" hangingPunct="0">
              <a:defRPr sz="1000">
                <a:solidFill>
                  <a:schemeClr val="bg1"/>
                </a:solidFill>
                <a:latin typeface="Corbel" pitchFamily="34" charset="0"/>
              </a:defRPr>
            </a:lvl1pPr>
          </a:lstStyle>
          <a:p>
            <a:pPr>
              <a:defRPr/>
            </a:pPr>
            <a:fld id="{ABD52383-EC94-4407-9AC0-716B2B3DB4A4}" type="datetime1">
              <a:rPr lang="en-GB" altLang="en-US"/>
              <a:pPr>
                <a:defRPr/>
              </a:pPr>
              <a:t>14/09/2020</a:t>
            </a:fld>
            <a:endParaRPr lang="de-DE" altLang="en-US"/>
          </a:p>
        </p:txBody>
      </p:sp>
    </p:spTree>
    <p:extLst>
      <p:ext uri="{BB962C8B-B14F-4D97-AF65-F5344CB8AC3E}">
        <p14:creationId xmlns:p14="http://schemas.microsoft.com/office/powerpoint/2010/main" val="663750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0" descr="elixir_helix_200_2.eps">
            <a:extLst>
              <a:ext uri="{FF2B5EF4-FFF2-40B4-BE49-F238E27FC236}">
                <a16:creationId xmlns:a16="http://schemas.microsoft.com/office/drawing/2014/main" id="{FCB11E42-0CFF-48C2-A57B-BC0B7239E1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683" y="-26988"/>
            <a:ext cx="12359217"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elixir_1_RZ_mac.eps">
            <a:extLst>
              <a:ext uri="{FF2B5EF4-FFF2-40B4-BE49-F238E27FC236}">
                <a16:creationId xmlns:a16="http://schemas.microsoft.com/office/drawing/2014/main" id="{BF71FD6D-92EF-4767-9D41-531759B1E67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4434" y="5373688"/>
            <a:ext cx="242781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8DC510C-D75C-4833-BC7E-6E4211B2BEB7}"/>
              </a:ext>
            </a:extLst>
          </p:cNvPr>
          <p:cNvSpPr txBox="1">
            <a:spLocks noChangeArrowheads="1"/>
          </p:cNvSpPr>
          <p:nvPr userDrawn="1"/>
        </p:nvSpPr>
        <p:spPr bwMode="auto">
          <a:xfrm>
            <a:off x="2573867" y="4797426"/>
            <a:ext cx="870373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9" name="Title 1"/>
          <p:cNvSpPr>
            <a:spLocks noGrp="1"/>
          </p:cNvSpPr>
          <p:nvPr>
            <p:ph type="ctrTitle"/>
          </p:nvPr>
        </p:nvSpPr>
        <p:spPr>
          <a:xfrm>
            <a:off x="914400" y="2780929"/>
            <a:ext cx="10363200" cy="1225021"/>
          </a:xfrm>
        </p:spPr>
        <p:txBody>
          <a:bodyPr>
            <a:normAutofit/>
          </a:bodyPr>
          <a:lstStyle>
            <a:lvl1pPr algn="r">
              <a:defRPr sz="5000" b="1">
                <a:solidFill>
                  <a:srgbClr val="003F41"/>
                </a:solidFill>
                <a:latin typeface="Corbel"/>
                <a:cs typeface="Corbel"/>
              </a:defRPr>
            </a:lvl1pPr>
          </a:lstStyle>
          <a:p>
            <a:r>
              <a:rPr lang="en-US"/>
              <a:t>Click to edit Master title style</a:t>
            </a:r>
            <a:endParaRPr lang="en-US" dirty="0"/>
          </a:p>
        </p:txBody>
      </p:sp>
      <p:sp>
        <p:nvSpPr>
          <p:cNvPr id="10" name="Subtitle 2"/>
          <p:cNvSpPr>
            <a:spLocks noGrp="1"/>
          </p:cNvSpPr>
          <p:nvPr>
            <p:ph type="subTitle" idx="1"/>
          </p:nvPr>
        </p:nvSpPr>
        <p:spPr>
          <a:xfrm>
            <a:off x="3522133" y="4074741"/>
            <a:ext cx="7755467" cy="899583"/>
          </a:xfrm>
        </p:spPr>
        <p:txBody>
          <a:bodyPr>
            <a:normAutofit/>
          </a:bodyPr>
          <a:lstStyle>
            <a:lvl1pPr marL="0" indent="0" algn="r">
              <a:buNone/>
              <a:defRPr lang="en-US" sz="2400" i="1"/>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
        <p:nvSpPr>
          <p:cNvPr id="7" name="Rectangle 3">
            <a:extLst>
              <a:ext uri="{FF2B5EF4-FFF2-40B4-BE49-F238E27FC236}">
                <a16:creationId xmlns:a16="http://schemas.microsoft.com/office/drawing/2014/main" id="{5652D6DD-EEC5-453D-9403-DC2A89A142E3}"/>
              </a:ext>
            </a:extLst>
          </p:cNvPr>
          <p:cNvSpPr>
            <a:spLocks noGrp="1" noChangeArrowheads="1"/>
          </p:cNvSpPr>
          <p:nvPr>
            <p:ph type="dt" sz="half" idx="10"/>
          </p:nvPr>
        </p:nvSpPr>
        <p:spPr>
          <a:xfrm>
            <a:off x="711201" y="150813"/>
            <a:ext cx="2137833" cy="304800"/>
          </a:xfrm>
          <a:prstGeom prst="rect">
            <a:avLst/>
          </a:prstGeom>
        </p:spPr>
        <p:txBody>
          <a:bodyPr vert="horz" wrap="square" lIns="91440" tIns="45720" rIns="91440" bIns="45720" numCol="1" anchor="t" anchorCtr="0" compatLnSpc="1">
            <a:prstTxWarp prst="textNoShape">
              <a:avLst/>
            </a:prstTxWarp>
          </a:bodyPr>
          <a:lstStyle>
            <a:lvl1pPr eaLnBrk="1" hangingPunct="1">
              <a:defRPr sz="1000">
                <a:solidFill>
                  <a:schemeClr val="bg1"/>
                </a:solidFill>
                <a:latin typeface="Corbel" pitchFamily="34" charset="0"/>
              </a:defRPr>
            </a:lvl1pPr>
          </a:lstStyle>
          <a:p>
            <a:pPr>
              <a:defRPr/>
            </a:pPr>
            <a:fld id="{6E59993A-0252-4DB7-8AD1-23860D716967}" type="datetime1">
              <a:rPr lang="en-GB" altLang="en-US"/>
              <a:pPr>
                <a:defRPr/>
              </a:pPr>
              <a:t>14/09/2020</a:t>
            </a:fld>
            <a:endParaRPr lang="de-DE" altLang="en-US"/>
          </a:p>
        </p:txBody>
      </p:sp>
    </p:spTree>
    <p:extLst>
      <p:ext uri="{BB962C8B-B14F-4D97-AF65-F5344CB8AC3E}">
        <p14:creationId xmlns:p14="http://schemas.microsoft.com/office/powerpoint/2010/main" val="3673635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ELIXIR_Network_background2.png">
            <a:extLst>
              <a:ext uri="{FF2B5EF4-FFF2-40B4-BE49-F238E27FC236}">
                <a16:creationId xmlns:a16="http://schemas.microsoft.com/office/drawing/2014/main" id="{0E5D4BB6-99D4-40D0-A204-DDFAA4363DFA}"/>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B7FE0C7-C0CC-454F-A660-EF123800280B}"/>
              </a:ext>
            </a:extLst>
          </p:cNvPr>
          <p:cNvSpPr txBox="1">
            <a:spLocks noChangeArrowheads="1"/>
          </p:cNvSpPr>
          <p:nvPr userDrawn="1"/>
        </p:nvSpPr>
        <p:spPr bwMode="auto">
          <a:xfrm>
            <a:off x="912284" y="5229226"/>
            <a:ext cx="870373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defRPr/>
            </a:pPr>
            <a:r>
              <a:rPr lang="en-US" sz="2000" i="1" dirty="0">
                <a:solidFill>
                  <a:schemeClr val="bg1"/>
                </a:solidFill>
                <a:latin typeface="Corbel" pitchFamily="34" charset="0"/>
                <a:ea typeface="Geneva" charset="-128"/>
              </a:rPr>
              <a:t>European Life Sciences </a:t>
            </a:r>
            <a:br>
              <a:rPr lang="en-US" sz="2000" i="1" dirty="0">
                <a:solidFill>
                  <a:schemeClr val="bg1"/>
                </a:solidFill>
                <a:latin typeface="Corbel" pitchFamily="34" charset="0"/>
                <a:ea typeface="Geneva" charset="-128"/>
              </a:rPr>
            </a:br>
            <a:r>
              <a:rPr lang="en-US" sz="2000" i="1" dirty="0">
                <a:solidFill>
                  <a:schemeClr val="bg1"/>
                </a:solidFill>
                <a:latin typeface="Corbel" pitchFamily="34" charset="0"/>
                <a:ea typeface="Geneva" charset="-128"/>
              </a:rPr>
              <a:t>Infrastructure for Biological Information</a:t>
            </a:r>
          </a:p>
          <a:p>
            <a:pP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17" name="Title 1"/>
          <p:cNvSpPr>
            <a:spLocks noGrp="1"/>
          </p:cNvSpPr>
          <p:nvPr>
            <p:ph type="ctrTitle"/>
          </p:nvPr>
        </p:nvSpPr>
        <p:spPr>
          <a:xfrm>
            <a:off x="914400" y="1285834"/>
            <a:ext cx="10363200" cy="1927142"/>
          </a:xfrm>
        </p:spPr>
        <p:txBody>
          <a:bodyPr>
            <a:normAutofit/>
          </a:bodyPr>
          <a:lstStyle>
            <a:lvl1pPr algn="l">
              <a:defRPr sz="4800" b="1">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43404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C83F2-2BB7-429A-8675-78A85F400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0D9910-CB15-4A51-A01E-2248F05D0D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A1C2D-9F40-45D3-95C9-F1CC48A221D3}"/>
              </a:ext>
            </a:extLst>
          </p:cNvPr>
          <p:cNvSpPr>
            <a:spLocks noGrp="1"/>
          </p:cNvSpPr>
          <p:nvPr>
            <p:ph type="dt" sz="half" idx="10"/>
          </p:nvPr>
        </p:nvSpPr>
        <p:spPr/>
        <p:txBody>
          <a:bodyPr/>
          <a:lstStyle/>
          <a:p>
            <a:fld id="{CFF14380-2513-4D6A-934F-582300D39A7B}" type="datetime1">
              <a:rPr lang="en-US" smtClean="0"/>
              <a:t>9/14/2020</a:t>
            </a:fld>
            <a:endParaRPr lang="en-US"/>
          </a:p>
        </p:txBody>
      </p:sp>
      <p:sp>
        <p:nvSpPr>
          <p:cNvPr id="5" name="Footer Placeholder 4">
            <a:extLst>
              <a:ext uri="{FF2B5EF4-FFF2-40B4-BE49-F238E27FC236}">
                <a16:creationId xmlns:a16="http://schemas.microsoft.com/office/drawing/2014/main" id="{9066B957-B24E-44CF-93EC-96B2EE728C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A44C7-AA6A-47BA-B79C-573113638784}"/>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2051334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descr="ELIXIR_Europe_background.png">
            <a:extLst>
              <a:ext uri="{FF2B5EF4-FFF2-40B4-BE49-F238E27FC236}">
                <a16:creationId xmlns:a16="http://schemas.microsoft.com/office/drawing/2014/main" id="{D017F995-0734-49AE-9C30-796965A7735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914400" y="1285834"/>
            <a:ext cx="10363200" cy="1927142"/>
          </a:xfrm>
        </p:spPr>
        <p:txBody>
          <a:bodyPr>
            <a:normAutofit/>
          </a:bodyPr>
          <a:lstStyle>
            <a:lvl1pPr algn="l">
              <a:defRPr sz="4800" b="1">
                <a:solidFill>
                  <a:srgbClr val="FFFFFF"/>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a:solidFill>
                  <a:srgbClr val="BEBF32"/>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753155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descr="EMBL_EBI_Chemistry-slide2-background.png">
            <a:extLst>
              <a:ext uri="{FF2B5EF4-FFF2-40B4-BE49-F238E27FC236}">
                <a16:creationId xmlns:a16="http://schemas.microsoft.com/office/drawing/2014/main" id="{D736AA1B-ED09-4634-9B43-10DFAEAFB8C9}"/>
              </a:ext>
            </a:extLst>
          </p:cNvPr>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0" y="0"/>
            <a:ext cx="12208933"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1958DF3-A2F9-40B3-90A6-DB198ABCCBC0}"/>
              </a:ext>
            </a:extLst>
          </p:cNvPr>
          <p:cNvSpPr txBox="1">
            <a:spLocks noChangeArrowheads="1"/>
          </p:cNvSpPr>
          <p:nvPr userDrawn="1"/>
        </p:nvSpPr>
        <p:spPr bwMode="auto">
          <a:xfrm>
            <a:off x="912284" y="5229226"/>
            <a:ext cx="870373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defTabSz="455613">
              <a:defRPr sz="2400">
                <a:solidFill>
                  <a:schemeClr val="tx1"/>
                </a:solidFill>
                <a:latin typeface="Arial" pitchFamily="34" charset="0"/>
                <a:ea typeface="ＭＳ Ｐゴシック" pitchFamily="34" charset="-128"/>
              </a:defRPr>
            </a:lvl1pPr>
            <a:lvl2pPr marL="742950" indent="-285750" defTabSz="455613">
              <a:defRPr sz="2400">
                <a:solidFill>
                  <a:schemeClr val="tx1"/>
                </a:solidFill>
                <a:latin typeface="Arial" pitchFamily="34" charset="0"/>
                <a:ea typeface="ＭＳ Ｐゴシック" pitchFamily="34" charset="-128"/>
              </a:defRPr>
            </a:lvl2pPr>
            <a:lvl3pPr marL="1143000" indent="-228600" defTabSz="455613">
              <a:defRPr sz="2400">
                <a:solidFill>
                  <a:schemeClr val="tx1"/>
                </a:solidFill>
                <a:latin typeface="Arial" pitchFamily="34" charset="0"/>
                <a:ea typeface="ＭＳ Ｐゴシック" pitchFamily="34" charset="-128"/>
              </a:defRPr>
            </a:lvl3pPr>
            <a:lvl4pPr marL="1600200" indent="-228600" defTabSz="455613">
              <a:defRPr sz="2400">
                <a:solidFill>
                  <a:schemeClr val="tx1"/>
                </a:solidFill>
                <a:latin typeface="Arial" pitchFamily="34" charset="0"/>
                <a:ea typeface="ＭＳ Ｐゴシック" pitchFamily="34" charset="-128"/>
              </a:defRPr>
            </a:lvl4pPr>
            <a:lvl5pPr marL="2057400" indent="-228600" defTabSz="455613">
              <a:defRPr sz="2400">
                <a:solidFill>
                  <a:schemeClr val="tx1"/>
                </a:solidFill>
                <a:latin typeface="Arial" pitchFamily="34" charset="0"/>
                <a:ea typeface="ＭＳ Ｐゴシック" pitchFamily="34" charset="-128"/>
              </a:defRPr>
            </a:lvl5pPr>
            <a:lvl6pPr marL="25146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561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defRPr/>
            </a:pPr>
            <a:r>
              <a:rPr lang="en-US" sz="2000" i="1" dirty="0">
                <a:solidFill>
                  <a:schemeClr val="bg1"/>
                </a:solidFill>
                <a:latin typeface="Corbel" pitchFamily="34" charset="0"/>
                <a:ea typeface="Geneva" charset="-128"/>
              </a:rPr>
              <a:t>European Life Sciences </a:t>
            </a:r>
            <a:br>
              <a:rPr lang="en-US" sz="2000" i="1" dirty="0">
                <a:solidFill>
                  <a:schemeClr val="bg1"/>
                </a:solidFill>
                <a:latin typeface="Corbel" pitchFamily="34" charset="0"/>
                <a:ea typeface="Geneva" charset="-128"/>
              </a:rPr>
            </a:br>
            <a:r>
              <a:rPr lang="en-US" sz="2000" i="1" dirty="0">
                <a:solidFill>
                  <a:schemeClr val="bg1"/>
                </a:solidFill>
                <a:latin typeface="Corbel" pitchFamily="34" charset="0"/>
                <a:ea typeface="Geneva" charset="-128"/>
              </a:rPr>
              <a:t>Infrastructure for Biological Information</a:t>
            </a:r>
          </a:p>
          <a:p>
            <a:pPr>
              <a:defRPr/>
            </a:pPr>
            <a:r>
              <a:rPr lang="en-US" sz="2400" i="1" dirty="0" err="1">
                <a:solidFill>
                  <a:srgbClr val="003F41"/>
                </a:solidFill>
                <a:latin typeface="Corbel" pitchFamily="34" charset="0"/>
                <a:ea typeface="Geneva" charset="-128"/>
              </a:rPr>
              <a:t>www.elixir-europe.org</a:t>
            </a:r>
            <a:endParaRPr lang="en-US" sz="2400" i="1" dirty="0">
              <a:solidFill>
                <a:srgbClr val="003F41"/>
              </a:solidFill>
              <a:latin typeface="Corbel" pitchFamily="34" charset="0"/>
              <a:ea typeface="Geneva" charset="-128"/>
            </a:endParaRPr>
          </a:p>
        </p:txBody>
      </p:sp>
      <p:sp>
        <p:nvSpPr>
          <p:cNvPr id="17" name="Title 1"/>
          <p:cNvSpPr>
            <a:spLocks noGrp="1"/>
          </p:cNvSpPr>
          <p:nvPr>
            <p:ph type="ctrTitle"/>
          </p:nvPr>
        </p:nvSpPr>
        <p:spPr>
          <a:xfrm>
            <a:off x="914400" y="1285834"/>
            <a:ext cx="10363200" cy="1927142"/>
          </a:xfrm>
        </p:spPr>
        <p:txBody>
          <a:bodyPr>
            <a:normAutofit/>
          </a:bodyPr>
          <a:lstStyle>
            <a:lvl1pPr algn="l">
              <a:defRPr sz="4800" b="1" baseline="0">
                <a:solidFill>
                  <a:schemeClr val="tx2">
                    <a:lumMod val="50000"/>
                  </a:schemeClr>
                </a:solidFill>
                <a:latin typeface="Corbel"/>
                <a:cs typeface="Corbel"/>
              </a:defRPr>
            </a:lvl1pPr>
          </a:lstStyle>
          <a:p>
            <a:r>
              <a:rPr lang="en-US"/>
              <a:t>Click to edit Master title style</a:t>
            </a:r>
            <a:endParaRPr lang="en-US" dirty="0"/>
          </a:p>
        </p:txBody>
      </p:sp>
      <p:sp>
        <p:nvSpPr>
          <p:cNvPr id="18" name="Subtitle 2"/>
          <p:cNvSpPr>
            <a:spLocks noGrp="1"/>
          </p:cNvSpPr>
          <p:nvPr>
            <p:ph type="subTitle" idx="1"/>
          </p:nvPr>
        </p:nvSpPr>
        <p:spPr>
          <a:xfrm>
            <a:off x="911424" y="3212976"/>
            <a:ext cx="10369152" cy="1080120"/>
          </a:xfrm>
        </p:spPr>
        <p:txBody>
          <a:bodyPr>
            <a:normAutofit/>
          </a:bodyPr>
          <a:lstStyle>
            <a:lvl1pPr marL="0" indent="0" algn="l">
              <a:buNone/>
              <a:defRPr sz="2900" baseline="0">
                <a:solidFill>
                  <a:srgbClr val="003F41"/>
                </a:solidFill>
                <a:latin typeface="Corbel"/>
                <a:cs typeface="Corbe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78874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 descr="ELIXIR_logo.jpg">
            <a:extLst>
              <a:ext uri="{FF2B5EF4-FFF2-40B4-BE49-F238E27FC236}">
                <a16:creationId xmlns:a16="http://schemas.microsoft.com/office/drawing/2014/main" id="{DC5EF0CC-1194-4F8A-B014-F0751F0BC5A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13484" y="5949951"/>
            <a:ext cx="13208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19403" y="332656"/>
            <a:ext cx="10871200" cy="648072"/>
          </a:xfrm>
        </p:spPr>
        <p:txBody>
          <a:bodyPr/>
          <a:lstStyle/>
          <a:p>
            <a:r>
              <a:rPr lang="en-US"/>
              <a:t>Click to edit Master title style</a:t>
            </a:r>
            <a:endParaRPr lang="de-DE"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304721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41982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 descr="ELIXIR_logo.jpg">
            <a:extLst>
              <a:ext uri="{FF2B5EF4-FFF2-40B4-BE49-F238E27FC236}">
                <a16:creationId xmlns:a16="http://schemas.microsoft.com/office/drawing/2014/main" id="{20B91249-9305-488F-AAC4-17F6BCF9B42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13484" y="5949951"/>
            <a:ext cx="13208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19403" y="332656"/>
            <a:ext cx="10871200" cy="576064"/>
          </a:xfrm>
        </p:spPr>
        <p:txBody>
          <a:bodyPr/>
          <a:lstStyle/>
          <a:p>
            <a:r>
              <a:rPr lang="en-US"/>
              <a:t>Click to edit Master title style</a:t>
            </a:r>
            <a:endParaRPr lang="de-DE" dirty="0"/>
          </a:p>
        </p:txBody>
      </p:sp>
      <p:sp>
        <p:nvSpPr>
          <p:cNvPr id="3" name="Content Placeholder 2"/>
          <p:cNvSpPr>
            <a:spLocks noGrp="1"/>
          </p:cNvSpPr>
          <p:nvPr>
            <p:ph sz="half" idx="1"/>
          </p:nvPr>
        </p:nvSpPr>
        <p:spPr>
          <a:xfrm>
            <a:off x="711200" y="1219200"/>
            <a:ext cx="53340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248400" y="1219200"/>
            <a:ext cx="53340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2444975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 descr="ELIXIR_logo.jpg">
            <a:extLst>
              <a:ext uri="{FF2B5EF4-FFF2-40B4-BE49-F238E27FC236}">
                <a16:creationId xmlns:a16="http://schemas.microsoft.com/office/drawing/2014/main" id="{2B402348-D604-4DD5-8FAD-9F251B3F90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13484" y="5949951"/>
            <a:ext cx="13208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274638"/>
            <a:ext cx="10972800" cy="562074"/>
          </a:xfrm>
        </p:spPr>
        <p:txBody>
          <a:bodyPr/>
          <a:lstStyle>
            <a:lvl1pPr>
              <a:defRPr/>
            </a:lvl1pPr>
          </a:lstStyle>
          <a:p>
            <a:r>
              <a:rPr lang="en-US"/>
              <a:t>Click to edit Master title style</a:t>
            </a:r>
            <a:endParaRPr lang="de-DE"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6"/>
            <a:ext cx="5386917"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6"/>
            <a:ext cx="5389033"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966022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 descr="ELIXIR_logo.jpg">
            <a:extLst>
              <a:ext uri="{FF2B5EF4-FFF2-40B4-BE49-F238E27FC236}">
                <a16:creationId xmlns:a16="http://schemas.microsoft.com/office/drawing/2014/main" id="{F4BEDF1F-C14B-4A75-867E-9100D7F794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13484" y="5949951"/>
            <a:ext cx="13208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19403" y="332656"/>
            <a:ext cx="10871200" cy="576064"/>
          </a:xfrm>
        </p:spPr>
        <p:txBody>
          <a:bodyPr/>
          <a:lstStyle/>
          <a:p>
            <a:r>
              <a:rPr lang="en-US"/>
              <a:t>Click to edit Master title style</a:t>
            </a:r>
            <a:endParaRPr lang="de-DE" dirty="0"/>
          </a:p>
        </p:txBody>
      </p:sp>
    </p:spTree>
    <p:extLst>
      <p:ext uri="{BB962C8B-B14F-4D97-AF65-F5344CB8AC3E}">
        <p14:creationId xmlns:p14="http://schemas.microsoft.com/office/powerpoint/2010/main" val="3622581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3FF5-22E1-4BE6-A224-544EB352EB4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CE9099-C0A6-4ABA-8691-1F7B8FF3F433}"/>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D64C4F-283E-4271-93CB-29336755BE7D}"/>
              </a:ext>
            </a:extLst>
          </p:cNvPr>
          <p:cNvSpPr>
            <a:spLocks noGrp="1"/>
          </p:cNvSpPr>
          <p:nvPr>
            <p:ph type="dt" sz="half" idx="10"/>
          </p:nvPr>
        </p:nvSpPr>
        <p:spPr/>
        <p:txBody>
          <a:bodyPr/>
          <a:lstStyle/>
          <a:p>
            <a:fld id="{345BFB62-BEDA-4E19-A941-A5B1391D9F6C}" type="datetime1">
              <a:rPr lang="en-US" smtClean="0"/>
              <a:t>9/14/2020</a:t>
            </a:fld>
            <a:endParaRPr lang="en-US"/>
          </a:p>
        </p:txBody>
      </p:sp>
      <p:sp>
        <p:nvSpPr>
          <p:cNvPr id="5" name="Footer Placeholder 4">
            <a:extLst>
              <a:ext uri="{FF2B5EF4-FFF2-40B4-BE49-F238E27FC236}">
                <a16:creationId xmlns:a16="http://schemas.microsoft.com/office/drawing/2014/main" id="{41B64702-9B83-450B-82BA-483690FEE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0DA91-44F7-4201-A054-1AC5B0873E77}"/>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128279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9767-DBC2-4839-9C6F-0B7C3262EE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93F991-3457-4A3F-BDC2-F1204767DF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D7760A-B17E-48F8-AB96-4A51AB43A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14D6B9-2588-4375-B731-89C573A6BDF8}"/>
              </a:ext>
            </a:extLst>
          </p:cNvPr>
          <p:cNvSpPr>
            <a:spLocks noGrp="1"/>
          </p:cNvSpPr>
          <p:nvPr>
            <p:ph type="dt" sz="half" idx="10"/>
          </p:nvPr>
        </p:nvSpPr>
        <p:spPr/>
        <p:txBody>
          <a:bodyPr/>
          <a:lstStyle/>
          <a:p>
            <a:fld id="{DF18546A-8A88-4022-8A67-E9971F89B6BF}" type="datetime1">
              <a:rPr lang="en-US" smtClean="0"/>
              <a:t>9/14/2020</a:t>
            </a:fld>
            <a:endParaRPr lang="en-US"/>
          </a:p>
        </p:txBody>
      </p:sp>
      <p:sp>
        <p:nvSpPr>
          <p:cNvPr id="6" name="Footer Placeholder 5">
            <a:extLst>
              <a:ext uri="{FF2B5EF4-FFF2-40B4-BE49-F238E27FC236}">
                <a16:creationId xmlns:a16="http://schemas.microsoft.com/office/drawing/2014/main" id="{3611DF22-047C-4517-AAF2-9CBB1AB480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438223-087C-4847-82B5-320CFD3E7753}"/>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349686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119F-6A26-41B1-BD16-1AC4327C5E31}"/>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7F2A56-70FC-422E-A8AB-5EE63598ACE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78CBA5-BC55-4BC0-9AA0-CB26CF331A8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9453A0-2475-45A0-A5B7-1722C4EC329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613F64-05AC-4EB1-90D3-7353355189EB}"/>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C5388C-81D5-410A-B073-9BC7231D0850}"/>
              </a:ext>
            </a:extLst>
          </p:cNvPr>
          <p:cNvSpPr>
            <a:spLocks noGrp="1"/>
          </p:cNvSpPr>
          <p:nvPr>
            <p:ph type="dt" sz="half" idx="10"/>
          </p:nvPr>
        </p:nvSpPr>
        <p:spPr/>
        <p:txBody>
          <a:bodyPr/>
          <a:lstStyle/>
          <a:p>
            <a:fld id="{B79EB7B5-4AD9-4557-90AE-6AAFCB0A23C3}" type="datetime1">
              <a:rPr lang="en-US" smtClean="0"/>
              <a:t>9/14/2020</a:t>
            </a:fld>
            <a:endParaRPr lang="en-US"/>
          </a:p>
        </p:txBody>
      </p:sp>
      <p:sp>
        <p:nvSpPr>
          <p:cNvPr id="8" name="Footer Placeholder 7">
            <a:extLst>
              <a:ext uri="{FF2B5EF4-FFF2-40B4-BE49-F238E27FC236}">
                <a16:creationId xmlns:a16="http://schemas.microsoft.com/office/drawing/2014/main" id="{657EB64B-1D56-46C7-8994-1671561938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BEF97A-AC8A-4166-9A8D-F6C76D75D272}"/>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289727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8E7FD-36F5-4828-B1B8-79CD521EA7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D567FC-1BED-4A43-B761-CF08630252CB}"/>
              </a:ext>
            </a:extLst>
          </p:cNvPr>
          <p:cNvSpPr>
            <a:spLocks noGrp="1"/>
          </p:cNvSpPr>
          <p:nvPr>
            <p:ph type="dt" sz="half" idx="10"/>
          </p:nvPr>
        </p:nvSpPr>
        <p:spPr/>
        <p:txBody>
          <a:bodyPr/>
          <a:lstStyle/>
          <a:p>
            <a:fld id="{C410ADB6-83E0-49DF-AC1D-7BFA6D219B34}" type="datetime1">
              <a:rPr lang="en-US" smtClean="0"/>
              <a:t>9/14/2020</a:t>
            </a:fld>
            <a:endParaRPr lang="en-US"/>
          </a:p>
        </p:txBody>
      </p:sp>
      <p:sp>
        <p:nvSpPr>
          <p:cNvPr id="4" name="Footer Placeholder 3">
            <a:extLst>
              <a:ext uri="{FF2B5EF4-FFF2-40B4-BE49-F238E27FC236}">
                <a16:creationId xmlns:a16="http://schemas.microsoft.com/office/drawing/2014/main" id="{585F22B2-20CF-43C6-9DC9-5F3E6DBD9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D26A3C-C8C5-48E8-AA97-6210E7395048}"/>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555742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3132-3520-4C82-9B0C-8B1DB6097445}"/>
              </a:ext>
            </a:extLst>
          </p:cNvPr>
          <p:cNvSpPr>
            <a:spLocks noGrp="1"/>
          </p:cNvSpPr>
          <p:nvPr>
            <p:ph type="dt" sz="half" idx="10"/>
          </p:nvPr>
        </p:nvSpPr>
        <p:spPr/>
        <p:txBody>
          <a:bodyPr/>
          <a:lstStyle/>
          <a:p>
            <a:fld id="{9015DB81-AF60-4471-9450-4E8BF74C9362}" type="datetime1">
              <a:rPr lang="en-US" smtClean="0"/>
              <a:t>9/14/2020</a:t>
            </a:fld>
            <a:endParaRPr lang="en-US"/>
          </a:p>
        </p:txBody>
      </p:sp>
      <p:sp>
        <p:nvSpPr>
          <p:cNvPr id="3" name="Footer Placeholder 2">
            <a:extLst>
              <a:ext uri="{FF2B5EF4-FFF2-40B4-BE49-F238E27FC236}">
                <a16:creationId xmlns:a16="http://schemas.microsoft.com/office/drawing/2014/main" id="{21C7B210-D67F-4C2F-AC71-138928030A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DFD300-DD08-4766-A30E-50EC4CF11619}"/>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1674602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1B1A6-C278-41F8-9D95-14E0DC5F7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093E8E-AD80-4C38-9DCB-329C4FBF746E}"/>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A62D21-3646-4171-8A64-8EC94C2DBD5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10C83-E27A-4AFB-BF95-73DD0C7B2C2C}"/>
              </a:ext>
            </a:extLst>
          </p:cNvPr>
          <p:cNvSpPr>
            <a:spLocks noGrp="1"/>
          </p:cNvSpPr>
          <p:nvPr>
            <p:ph type="dt" sz="half" idx="10"/>
          </p:nvPr>
        </p:nvSpPr>
        <p:spPr/>
        <p:txBody>
          <a:bodyPr/>
          <a:lstStyle/>
          <a:p>
            <a:fld id="{570B09D4-B775-4834-A443-F4235FC62D9B}" type="datetime1">
              <a:rPr lang="en-US" smtClean="0"/>
              <a:t>9/14/2020</a:t>
            </a:fld>
            <a:endParaRPr lang="en-US"/>
          </a:p>
        </p:txBody>
      </p:sp>
      <p:sp>
        <p:nvSpPr>
          <p:cNvPr id="6" name="Footer Placeholder 5">
            <a:extLst>
              <a:ext uri="{FF2B5EF4-FFF2-40B4-BE49-F238E27FC236}">
                <a16:creationId xmlns:a16="http://schemas.microsoft.com/office/drawing/2014/main" id="{F5E01E97-FA40-40CE-9C47-5F00B53AD9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B6C51-1830-40BB-8CF5-A6BFE5F5E271}"/>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123641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3ED6-D5E4-4D5A-8CF9-26376E6F2E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886737-6162-4BDF-8D6D-E8CD089BA8BA}"/>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610EDD31-A09A-4A1F-856B-5E4E451064E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2143BA-9044-42BD-8005-817EC2058AF6}"/>
              </a:ext>
            </a:extLst>
          </p:cNvPr>
          <p:cNvSpPr>
            <a:spLocks noGrp="1"/>
          </p:cNvSpPr>
          <p:nvPr>
            <p:ph type="dt" sz="half" idx="10"/>
          </p:nvPr>
        </p:nvSpPr>
        <p:spPr/>
        <p:txBody>
          <a:bodyPr/>
          <a:lstStyle/>
          <a:p>
            <a:fld id="{53F09BFC-3ABF-4CB6-B4FE-C68697C57469}" type="datetime1">
              <a:rPr lang="en-US" smtClean="0"/>
              <a:t>9/14/2020</a:t>
            </a:fld>
            <a:endParaRPr lang="en-US"/>
          </a:p>
        </p:txBody>
      </p:sp>
      <p:sp>
        <p:nvSpPr>
          <p:cNvPr id="6" name="Footer Placeholder 5">
            <a:extLst>
              <a:ext uri="{FF2B5EF4-FFF2-40B4-BE49-F238E27FC236}">
                <a16:creationId xmlns:a16="http://schemas.microsoft.com/office/drawing/2014/main" id="{D77E8144-3E0F-41C6-B281-A91DD468E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7BB02-48DA-4BEE-B4CB-9E88ABA5EC6A}"/>
              </a:ext>
            </a:extLst>
          </p:cNvPr>
          <p:cNvSpPr>
            <a:spLocks noGrp="1"/>
          </p:cNvSpPr>
          <p:nvPr>
            <p:ph type="sldNum" sz="quarter" idx="12"/>
          </p:nvPr>
        </p:nvSpPr>
        <p:spPr/>
        <p:txBody>
          <a:bodyPr/>
          <a:lstStyle/>
          <a:p>
            <a:fld id="{F26E19B2-6512-47C7-A47A-4F9429BC55BB}" type="slidenum">
              <a:rPr lang="en-US" smtClean="0"/>
              <a:t>‹#›</a:t>
            </a:fld>
            <a:endParaRPr lang="en-US"/>
          </a:p>
        </p:txBody>
      </p:sp>
    </p:spTree>
    <p:extLst>
      <p:ext uri="{BB962C8B-B14F-4D97-AF65-F5344CB8AC3E}">
        <p14:creationId xmlns:p14="http://schemas.microsoft.com/office/powerpoint/2010/main" val="129699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C86776-49BF-43F9-9C7C-9E90102E71E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A58502-1728-473A-96A0-CCE45C6AB9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A7B6B-4AC5-495D-A241-8303B363E38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E2EDB-1C2C-4575-8B70-D1F3ED51D955}" type="datetime1">
              <a:rPr lang="en-US" smtClean="0"/>
              <a:t>9/14/2020</a:t>
            </a:fld>
            <a:endParaRPr lang="en-US"/>
          </a:p>
        </p:txBody>
      </p:sp>
      <p:sp>
        <p:nvSpPr>
          <p:cNvPr id="5" name="Footer Placeholder 4">
            <a:extLst>
              <a:ext uri="{FF2B5EF4-FFF2-40B4-BE49-F238E27FC236}">
                <a16:creationId xmlns:a16="http://schemas.microsoft.com/office/drawing/2014/main" id="{5B42BFB8-A904-4023-ABCB-522140CE2750}"/>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30976A-C3C9-4677-B20E-103167C85E0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6E19B2-6512-47C7-A47A-4F9429BC55BB}" type="slidenum">
              <a:rPr lang="en-US" smtClean="0"/>
              <a:t>‹#›</a:t>
            </a:fld>
            <a:endParaRPr lang="en-US"/>
          </a:p>
        </p:txBody>
      </p:sp>
    </p:spTree>
    <p:extLst>
      <p:ext uri="{BB962C8B-B14F-4D97-AF65-F5344CB8AC3E}">
        <p14:creationId xmlns:p14="http://schemas.microsoft.com/office/powerpoint/2010/main" val="334248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D909155-9FD1-4BF1-A335-61444A1E4109}"/>
              </a:ext>
            </a:extLst>
          </p:cNvPr>
          <p:cNvSpPr>
            <a:spLocks noGrp="1" noChangeArrowheads="1"/>
          </p:cNvSpPr>
          <p:nvPr>
            <p:ph type="title"/>
          </p:nvPr>
        </p:nvSpPr>
        <p:spPr bwMode="auto">
          <a:xfrm>
            <a:off x="719667" y="333375"/>
            <a:ext cx="10871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Master title</a:t>
            </a:r>
          </a:p>
        </p:txBody>
      </p:sp>
      <p:sp>
        <p:nvSpPr>
          <p:cNvPr id="1027" name="Rectangle 3">
            <a:extLst>
              <a:ext uri="{FF2B5EF4-FFF2-40B4-BE49-F238E27FC236}">
                <a16:creationId xmlns:a16="http://schemas.microsoft.com/office/drawing/2014/main" id="{5284AB77-CB00-4C50-9DAA-0DBA4ABE18E4}"/>
              </a:ext>
            </a:extLst>
          </p:cNvPr>
          <p:cNvSpPr>
            <a:spLocks noGrp="1" noChangeArrowheads="1"/>
          </p:cNvSpPr>
          <p:nvPr>
            <p:ph type="body" idx="1"/>
          </p:nvPr>
        </p:nvSpPr>
        <p:spPr bwMode="auto">
          <a:xfrm>
            <a:off x="711200" y="1525589"/>
            <a:ext cx="10871200"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First level</a:t>
            </a:r>
          </a:p>
          <a:p>
            <a:pPr lvl="1"/>
            <a:r>
              <a:rPr lang="de-DE" altLang="en-US"/>
              <a:t>Second level</a:t>
            </a:r>
          </a:p>
          <a:p>
            <a:pPr lvl="2"/>
            <a:r>
              <a:rPr lang="de-DE" altLang="en-US"/>
              <a:t>Third level</a:t>
            </a:r>
          </a:p>
          <a:p>
            <a:pPr lvl="3"/>
            <a:r>
              <a:rPr lang="de-DE" altLang="en-US"/>
              <a:t>Fourth level</a:t>
            </a:r>
          </a:p>
          <a:p>
            <a:pPr lvl="4"/>
            <a:r>
              <a:rPr lang="de-DE" altLang="en-US"/>
              <a:t>Fifth level</a:t>
            </a:r>
          </a:p>
        </p:txBody>
      </p:sp>
    </p:spTree>
    <p:extLst>
      <p:ext uri="{BB962C8B-B14F-4D97-AF65-F5344CB8AC3E}">
        <p14:creationId xmlns:p14="http://schemas.microsoft.com/office/powerpoint/2010/main" val="288647893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hf hdr="0" ftr="0"/>
  <p:txStyles>
    <p:titleStyle>
      <a:lvl1pPr algn="l" rtl="0" eaLnBrk="1" fontAlgn="base" hangingPunct="1">
        <a:spcBef>
          <a:spcPct val="0"/>
        </a:spcBef>
        <a:spcAft>
          <a:spcPct val="0"/>
        </a:spcAft>
        <a:defRPr sz="3200">
          <a:solidFill>
            <a:schemeClr val="accent1"/>
          </a:solidFill>
          <a:latin typeface="Corbel"/>
          <a:ea typeface="ＭＳ Ｐゴシック" charset="0"/>
          <a:cs typeface="+mj-cs"/>
        </a:defRPr>
      </a:lvl1pPr>
      <a:lvl2pPr algn="l" rtl="0" eaLnBrk="1" fontAlgn="base" hangingPunct="1">
        <a:spcBef>
          <a:spcPct val="0"/>
        </a:spcBef>
        <a:spcAft>
          <a:spcPct val="0"/>
        </a:spcAft>
        <a:defRPr sz="3200">
          <a:solidFill>
            <a:schemeClr val="accent1"/>
          </a:solidFill>
          <a:latin typeface="Corbel" pitchFamily="34" charset="0"/>
          <a:ea typeface="ＭＳ Ｐゴシック" charset="0"/>
          <a:cs typeface="Geneva" pitchFamily="-112" charset="0"/>
        </a:defRPr>
      </a:lvl2pPr>
      <a:lvl3pPr algn="l" rtl="0" eaLnBrk="1" fontAlgn="base" hangingPunct="1">
        <a:spcBef>
          <a:spcPct val="0"/>
        </a:spcBef>
        <a:spcAft>
          <a:spcPct val="0"/>
        </a:spcAft>
        <a:defRPr sz="3200">
          <a:solidFill>
            <a:schemeClr val="accent1"/>
          </a:solidFill>
          <a:latin typeface="Corbel" pitchFamily="34" charset="0"/>
          <a:ea typeface="ＭＳ Ｐゴシック" charset="0"/>
          <a:cs typeface="Geneva" pitchFamily="-112" charset="0"/>
        </a:defRPr>
      </a:lvl3pPr>
      <a:lvl4pPr algn="l" rtl="0" eaLnBrk="1" fontAlgn="base" hangingPunct="1">
        <a:spcBef>
          <a:spcPct val="0"/>
        </a:spcBef>
        <a:spcAft>
          <a:spcPct val="0"/>
        </a:spcAft>
        <a:defRPr sz="3200">
          <a:solidFill>
            <a:schemeClr val="accent1"/>
          </a:solidFill>
          <a:latin typeface="Corbel" pitchFamily="34" charset="0"/>
          <a:ea typeface="ＭＳ Ｐゴシック" charset="0"/>
          <a:cs typeface="Geneva" pitchFamily="-112" charset="0"/>
        </a:defRPr>
      </a:lvl4pPr>
      <a:lvl5pPr algn="l" rtl="0" eaLnBrk="1" fontAlgn="base" hangingPunct="1">
        <a:spcBef>
          <a:spcPct val="0"/>
        </a:spcBef>
        <a:spcAft>
          <a:spcPct val="0"/>
        </a:spcAft>
        <a:defRPr sz="3200">
          <a:solidFill>
            <a:schemeClr val="accent1"/>
          </a:solidFill>
          <a:latin typeface="Corbel" pitchFamily="34" charset="0"/>
          <a:ea typeface="ＭＳ Ｐゴシック" charset="0"/>
          <a:cs typeface="Geneva" pitchFamily="-112" charset="0"/>
        </a:defRPr>
      </a:lvl5pPr>
      <a:lvl6pPr marL="457200" algn="l" rtl="0" eaLnBrk="1" fontAlgn="base" hangingPunct="1">
        <a:spcBef>
          <a:spcPct val="0"/>
        </a:spcBef>
        <a:spcAft>
          <a:spcPct val="0"/>
        </a:spcAft>
        <a:defRPr sz="3200">
          <a:solidFill>
            <a:schemeClr val="accent1"/>
          </a:solidFill>
          <a:latin typeface="Arial" pitchFamily="-112" charset="0"/>
          <a:ea typeface="Geneva" pitchFamily="-112" charset="0"/>
          <a:cs typeface="Geneva" pitchFamily="-112" charset="0"/>
        </a:defRPr>
      </a:lvl6pPr>
      <a:lvl7pPr marL="914400" algn="l" rtl="0" eaLnBrk="1" fontAlgn="base" hangingPunct="1">
        <a:spcBef>
          <a:spcPct val="0"/>
        </a:spcBef>
        <a:spcAft>
          <a:spcPct val="0"/>
        </a:spcAft>
        <a:defRPr sz="3200">
          <a:solidFill>
            <a:schemeClr val="accent1"/>
          </a:solidFill>
          <a:latin typeface="Arial" pitchFamily="-112" charset="0"/>
          <a:ea typeface="Geneva" pitchFamily="-112" charset="0"/>
          <a:cs typeface="Geneva" pitchFamily="-112" charset="0"/>
        </a:defRPr>
      </a:lvl7pPr>
      <a:lvl8pPr marL="1371600" algn="l" rtl="0" eaLnBrk="1" fontAlgn="base" hangingPunct="1">
        <a:spcBef>
          <a:spcPct val="0"/>
        </a:spcBef>
        <a:spcAft>
          <a:spcPct val="0"/>
        </a:spcAft>
        <a:defRPr sz="3200">
          <a:solidFill>
            <a:schemeClr val="accent1"/>
          </a:solidFill>
          <a:latin typeface="Arial" pitchFamily="-112" charset="0"/>
          <a:ea typeface="Geneva" pitchFamily="-112" charset="0"/>
          <a:cs typeface="Geneva" pitchFamily="-112" charset="0"/>
        </a:defRPr>
      </a:lvl8pPr>
      <a:lvl9pPr marL="1828800" algn="l" rtl="0" eaLnBrk="1" fontAlgn="base" hangingPunct="1">
        <a:spcBef>
          <a:spcPct val="0"/>
        </a:spcBef>
        <a:spcAft>
          <a:spcPct val="0"/>
        </a:spcAft>
        <a:defRPr sz="3200">
          <a:solidFill>
            <a:schemeClr val="accent1"/>
          </a:solidFill>
          <a:latin typeface="Arial" pitchFamily="-112" charset="0"/>
          <a:ea typeface="Geneva" pitchFamily="-112" charset="0"/>
          <a:cs typeface="Geneva" pitchFamily="-112" charset="0"/>
        </a:defRPr>
      </a:lvl9pPr>
    </p:titleStyle>
    <p:bodyStyle>
      <a:lvl1pPr marL="342900" indent="-342900" algn="l" rtl="0" eaLnBrk="1" fontAlgn="base" hangingPunct="1">
        <a:spcBef>
          <a:spcPct val="20000"/>
        </a:spcBef>
        <a:spcAft>
          <a:spcPts val="600"/>
        </a:spcAft>
        <a:buClr>
          <a:schemeClr val="accent1"/>
        </a:buClr>
        <a:buChar char="•"/>
        <a:defRPr sz="2400">
          <a:solidFill>
            <a:schemeClr val="tx1"/>
          </a:solidFill>
          <a:latin typeface="Corbel"/>
          <a:ea typeface="ＭＳ Ｐゴシック" charset="0"/>
          <a:cs typeface="+mn-cs"/>
        </a:defRPr>
      </a:lvl1pPr>
      <a:lvl2pPr marL="742950" indent="-285750" algn="l" rtl="0" eaLnBrk="1" fontAlgn="base" hangingPunct="1">
        <a:spcBef>
          <a:spcPct val="20000"/>
        </a:spcBef>
        <a:spcAft>
          <a:spcPts val="600"/>
        </a:spcAft>
        <a:buClr>
          <a:schemeClr val="accent1"/>
        </a:buClr>
        <a:buFont typeface="Times" panose="02020603050405020304" pitchFamily="18" charset="0"/>
        <a:buChar char="•"/>
        <a:defRPr sz="2000">
          <a:solidFill>
            <a:schemeClr val="tx1"/>
          </a:solidFill>
          <a:latin typeface="Corbel"/>
          <a:ea typeface="+mn-ea"/>
          <a:cs typeface="+mn-cs"/>
        </a:defRPr>
      </a:lvl2pPr>
      <a:lvl3pPr marL="1143000" indent="-228600" algn="l" rtl="0" eaLnBrk="1" fontAlgn="base" hangingPunct="1">
        <a:spcBef>
          <a:spcPct val="20000"/>
        </a:spcBef>
        <a:spcAft>
          <a:spcPts val="600"/>
        </a:spcAft>
        <a:buClr>
          <a:schemeClr val="accent1"/>
        </a:buClr>
        <a:buFont typeface="Times" panose="02020603050405020304" pitchFamily="18" charset="0"/>
        <a:buChar char="•"/>
        <a:defRPr sz="2000">
          <a:solidFill>
            <a:schemeClr val="tx1"/>
          </a:solidFill>
          <a:latin typeface="Corbel"/>
          <a:ea typeface="+mn-ea"/>
          <a:cs typeface="+mn-cs"/>
        </a:defRPr>
      </a:lvl3pPr>
      <a:lvl4pPr marL="1600200" indent="-228600" algn="l" rtl="0" eaLnBrk="1" fontAlgn="base" hangingPunct="1">
        <a:spcBef>
          <a:spcPct val="20000"/>
        </a:spcBef>
        <a:spcAft>
          <a:spcPts val="600"/>
        </a:spcAft>
        <a:buClr>
          <a:schemeClr val="accent1"/>
        </a:buClr>
        <a:buFont typeface="Times" panose="02020603050405020304" pitchFamily="18" charset="0"/>
        <a:buChar char="•"/>
        <a:defRPr sz="2000">
          <a:solidFill>
            <a:schemeClr val="tx1"/>
          </a:solidFill>
          <a:latin typeface="Corbel"/>
          <a:ea typeface="+mn-ea"/>
          <a:cs typeface="+mn-cs"/>
        </a:defRPr>
      </a:lvl4pPr>
      <a:lvl5pPr marL="2057400" indent="-228600" algn="l" rtl="0" eaLnBrk="1" fontAlgn="base" hangingPunct="1">
        <a:spcBef>
          <a:spcPct val="20000"/>
        </a:spcBef>
        <a:spcAft>
          <a:spcPts val="600"/>
        </a:spcAft>
        <a:buClr>
          <a:schemeClr val="accent1"/>
        </a:buClr>
        <a:buFont typeface="Times" panose="02020603050405020304" pitchFamily="18" charset="0"/>
        <a:buChar char="•"/>
        <a:defRPr sz="2000">
          <a:solidFill>
            <a:schemeClr val="tx1"/>
          </a:solidFill>
          <a:latin typeface="Corbel"/>
          <a:ea typeface="+mn-ea"/>
          <a:cs typeface="+mn-cs"/>
        </a:defRPr>
      </a:lvl5pPr>
      <a:lvl6pPr marL="2514600" indent="-228600" algn="l" rtl="0" eaLnBrk="1" fontAlgn="base" hangingPunct="1">
        <a:spcBef>
          <a:spcPct val="20000"/>
        </a:spcBef>
        <a:spcAft>
          <a:spcPct val="0"/>
        </a:spcAft>
        <a:buClr>
          <a:schemeClr val="accent1"/>
        </a:buClr>
        <a:buFont typeface="Times" pitchFamily="-112" charset="0"/>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lr>
          <a:schemeClr val="accent1"/>
        </a:buClr>
        <a:buFont typeface="Times" pitchFamily="-112" charset="0"/>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lr>
          <a:schemeClr val="accent1"/>
        </a:buClr>
        <a:buFont typeface="Times" pitchFamily="-112" charset="0"/>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lr>
          <a:schemeClr val="accent1"/>
        </a:buClr>
        <a:buFont typeface="Times" pitchFamily="-112" charset="0"/>
        <a:buChar char="•"/>
        <a:defRPr sz="20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hyperlink" Target="https://usegalaxy.b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segalaxy.be/" TargetMode="External"/><Relationship Id="rId2" Type="http://schemas.openxmlformats.org/officeDocument/2006/relationships/hyperlink" Target="https://github.com/vibbits/galaxy-variantcall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galaxyproject.github.io/training-material/topics/sequence-analysis/tutorials/quality-control/slides.html#p1"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academic.oup.com/bioinformatics/article/28/24/3169/245777" TargetMode="External"/><Relationship Id="rId4" Type="http://schemas.openxmlformats.org/officeDocument/2006/relationships/image" Target="../media/image54.jpeg"/></Relationships>
</file>

<file path=ppt/slides/_rels/slide54.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link.springer.com/chapter/10.1007/978-3-319-30695-7_10"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samformat.info/sam-format-fla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alaxyproject.github.io/training-materia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1.jpg"/><Relationship Id="rId4" Type="http://schemas.openxmlformats.org/officeDocument/2006/relationships/image" Target="../media/image60.jpg"/></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Variant_Call_Forma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en.wikipedia.org/wiki/Alleles" TargetMode="External"/><Relationship Id="rId5" Type="http://schemas.openxmlformats.org/officeDocument/2006/relationships/hyperlink" Target="https://en.wikipedia.org/wiki/DbSNP" TargetMode="Externa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galaxyproject.org/" TargetMode="External"/><Relationship Id="rId2" Type="http://schemas.openxmlformats.org/officeDocument/2006/relationships/hyperlink" Target="https://help.galaxyproject.org/" TargetMode="Externa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hyperlink" Target="https://galaxyproject.github.io/training-material/" TargetMode="External"/><Relationship Id="rId4" Type="http://schemas.openxmlformats.org/officeDocument/2006/relationships/hyperlink" Target="https://galaxyproject.org/events/"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sra-pub-src-1.s3.amazonaws.com/SRR10174389/AHG_S4_R2_001.fastq.gz.1" TargetMode="External"/><Relationship Id="rId2" Type="http://schemas.openxmlformats.org/officeDocument/2006/relationships/hyperlink" Target="https://sra-pub-src-1.s3.amazonaws.com/SRR10174389/AHG_S4_R1_001.fastq.gz.1" TargetMode="External"/><Relationship Id="rId1" Type="http://schemas.openxmlformats.org/officeDocument/2006/relationships/slideLayout" Target="../slideLayouts/slideLayout2.xml"/><Relationship Id="rId4" Type="http://schemas.openxmlformats.org/officeDocument/2006/relationships/hyperlink" Target="https://sra-pub-src-1.s3.amazonaws.com/SRR10174395/ACQ_S3_R2_001.fastq.gz.1"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www.ensembl.org/" TargetMode="External"/><Relationship Id="rId2" Type="http://schemas.openxmlformats.org/officeDocument/2006/relationships/hyperlink" Target="http://support.illumina.com/sequencing/sequencing_software/igenome.html" TargetMode="External"/><Relationship Id="rId1" Type="http://schemas.openxmlformats.org/officeDocument/2006/relationships/slideLayout" Target="../slideLayouts/slideLayout7.xml"/><Relationship Id="rId5" Type="http://schemas.openxmlformats.org/officeDocument/2006/relationships/hyperlink" Target="https://www.ncbi.nlm.nih.gov/" TargetMode="External"/><Relationship Id="rId4" Type="http://schemas.openxmlformats.org/officeDocument/2006/relationships/hyperlink" Target="http://genome.ucsc.edu/" TargetMode="External"/></Relationships>
</file>

<file path=ppt/slides/_rels/slide93.xml.rels><?xml version="1.0" encoding="UTF-8" standalone="yes"?>
<Relationships xmlns="http://schemas.openxmlformats.org/package/2006/relationships"><Relationship Id="rId2" Type="http://schemas.openxmlformats.org/officeDocument/2006/relationships/hyperlink" Target="https://www.gencodegenes.org/" TargetMode="Externa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bowtie-bio.sourceforge.net/bowtie/" TargetMode="External"/><Relationship Id="rId2" Type="http://schemas.openxmlformats.org/officeDocument/2006/relationships/hyperlink" Target="http://bio-bwa.sourceforge.net/" TargetMode="External"/><Relationship Id="rId1" Type="http://schemas.openxmlformats.org/officeDocument/2006/relationships/slideLayout" Target="../slideLayouts/slideLayout7.xml"/><Relationship Id="rId4" Type="http://schemas.openxmlformats.org/officeDocument/2006/relationships/hyperlink" Target="http://bowtie-bio.sourceforge.net/bowtie2/"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0105014-B9CF-4746-AD90-A0F07D2EAD93}"/>
              </a:ext>
            </a:extLst>
          </p:cNvPr>
          <p:cNvSpPr>
            <a:spLocks noGrp="1" noChangeArrowheads="1"/>
          </p:cNvSpPr>
          <p:nvPr>
            <p:ph type="ctrTitle"/>
          </p:nvPr>
        </p:nvSpPr>
        <p:spPr>
          <a:xfrm>
            <a:off x="3657600" y="3525970"/>
            <a:ext cx="7772400" cy="865187"/>
          </a:xfrm>
        </p:spPr>
        <p:txBody>
          <a:bodyPr>
            <a:noAutofit/>
          </a:bodyPr>
          <a:lstStyle/>
          <a:p>
            <a:pPr eaLnBrk="1" hangingPunct="1"/>
            <a:r>
              <a:rPr lang="en-GB" altLang="en-US" sz="4400" dirty="0">
                <a:latin typeface="Corbel" panose="020B0503020204020204" pitchFamily="34" charset="0"/>
                <a:ea typeface="ＭＳ Ｐゴシック" panose="020B0600070205080204" pitchFamily="34" charset="-128"/>
                <a:cs typeface="Arial" panose="020B0604020202020204" pitchFamily="34" charset="0"/>
              </a:rPr>
              <a:t>Galaxy training:</a:t>
            </a:r>
            <a:br>
              <a:rPr lang="en-GB" altLang="en-US" sz="4400" dirty="0">
                <a:latin typeface="Corbel" panose="020B0503020204020204" pitchFamily="34" charset="0"/>
                <a:ea typeface="ＭＳ Ｐゴシック" panose="020B0600070205080204" pitchFamily="34" charset="-128"/>
                <a:cs typeface="Arial" panose="020B0604020202020204" pitchFamily="34" charset="0"/>
              </a:rPr>
            </a:br>
            <a:r>
              <a:rPr lang="en-GB" altLang="en-US" sz="3200" b="0" dirty="0">
                <a:latin typeface="Corbel" panose="020B0503020204020204" pitchFamily="34" charset="0"/>
                <a:ea typeface="ＭＳ Ｐゴシック" panose="020B0600070205080204" pitchFamily="34" charset="-128"/>
                <a:cs typeface="Arial" panose="020B0604020202020204" pitchFamily="34" charset="0"/>
              </a:rPr>
              <a:t>variant calling with usegalaxy.be</a:t>
            </a:r>
            <a:endParaRPr lang="de-DE" altLang="en-US" sz="2800" b="0" dirty="0">
              <a:latin typeface="Corbel" panose="020B0503020204020204" pitchFamily="34" charset="0"/>
              <a:ea typeface="ＭＳ Ｐゴシック" panose="020B0600070205080204" pitchFamily="34" charset="-128"/>
              <a:cs typeface="Arial" panose="020B0604020202020204" pitchFamily="34" charset="0"/>
            </a:endParaRPr>
          </a:p>
        </p:txBody>
      </p:sp>
      <p:sp>
        <p:nvSpPr>
          <p:cNvPr id="27651" name="Rectangle 1">
            <a:extLst>
              <a:ext uri="{FF2B5EF4-FFF2-40B4-BE49-F238E27FC236}">
                <a16:creationId xmlns:a16="http://schemas.microsoft.com/office/drawing/2014/main" id="{BA40E14E-E04D-465C-A4E5-FAB30AC327DF}"/>
              </a:ext>
            </a:extLst>
          </p:cNvPr>
          <p:cNvSpPr>
            <a:spLocks noChangeArrowheads="1"/>
          </p:cNvSpPr>
          <p:nvPr/>
        </p:nvSpPr>
        <p:spPr bwMode="auto">
          <a:xfrm>
            <a:off x="228601" y="4941888"/>
            <a:ext cx="3635376" cy="1727200"/>
          </a:xfrm>
          <a:prstGeom prst="rect">
            <a:avLst/>
          </a:prstGeom>
          <a:solidFill>
            <a:schemeClr val="bg1"/>
          </a:solidFill>
          <a:ln w="9525" algn="ctr">
            <a:solidFill>
              <a:schemeClr val="bg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pic>
        <p:nvPicPr>
          <p:cNvPr id="27652" name="Picture 3">
            <a:extLst>
              <a:ext uri="{FF2B5EF4-FFF2-40B4-BE49-F238E27FC236}">
                <a16:creationId xmlns:a16="http://schemas.microsoft.com/office/drawing/2014/main" id="{408FEB39-77D5-4FB0-AAD4-4AB0FEDFA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95" y="5488093"/>
            <a:ext cx="1598612" cy="116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4">
            <a:extLst>
              <a:ext uri="{FF2B5EF4-FFF2-40B4-BE49-F238E27FC236}">
                <a16:creationId xmlns:a16="http://schemas.microsoft.com/office/drawing/2014/main" id="{74FE36C2-4440-4DD8-85BA-63ADED3F42E3}"/>
              </a:ext>
            </a:extLst>
          </p:cNvPr>
          <p:cNvSpPr>
            <a:spLocks noChangeArrowheads="1"/>
          </p:cNvSpPr>
          <p:nvPr/>
        </p:nvSpPr>
        <p:spPr bwMode="auto">
          <a:xfrm>
            <a:off x="7032624" y="4800600"/>
            <a:ext cx="4778376" cy="865187"/>
          </a:xfrm>
          <a:prstGeom prst="rect">
            <a:avLst/>
          </a:prstGeom>
          <a:solidFill>
            <a:schemeClr val="bg1"/>
          </a:solidFill>
          <a:ln w="9525" algn="ctr">
            <a:solidFill>
              <a:schemeClr val="bg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27654" name="TextBox 5">
            <a:extLst>
              <a:ext uri="{FF2B5EF4-FFF2-40B4-BE49-F238E27FC236}">
                <a16:creationId xmlns:a16="http://schemas.microsoft.com/office/drawing/2014/main" id="{ED6A19B3-B555-49C3-9AB3-F2D9EB58573F}"/>
              </a:ext>
            </a:extLst>
          </p:cNvPr>
          <p:cNvSpPr txBox="1">
            <a:spLocks noChangeArrowheads="1"/>
          </p:cNvSpPr>
          <p:nvPr/>
        </p:nvSpPr>
        <p:spPr bwMode="auto">
          <a:xfrm>
            <a:off x="8043862" y="4855728"/>
            <a:ext cx="3386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nl-BE" altLang="en-US" sz="1800" b="0" i="0" u="none" strike="noStrike" kern="1200" cap="none" spc="0" normalizeH="0" baseline="0" noProof="0" dirty="0">
                <a:ln>
                  <a:noFill/>
                </a:ln>
                <a:solidFill>
                  <a:srgbClr val="003F41"/>
                </a:solidFill>
                <a:effectLst/>
                <a:uLnTx/>
                <a:uFillTx/>
                <a:latin typeface="Corbel" panose="020B0503020204020204" pitchFamily="34" charset="0"/>
                <a:ea typeface="ＭＳ Ｐゴシック" panose="020B0600070205080204" pitchFamily="34" charset="-128"/>
                <a:cs typeface="Arial" panose="020B0604020202020204" pitchFamily="34" charset="0"/>
              </a:rPr>
              <a:t>16 September 2020</a:t>
            </a:r>
            <a:endParaRPr kumimoji="0" lang="en-US" altLang="en-US" sz="1800" b="0" i="0" u="none" strike="noStrike" kern="1200" cap="none" spc="0" normalizeH="0" baseline="0" noProof="0" dirty="0">
              <a:ln>
                <a:noFill/>
              </a:ln>
              <a:solidFill>
                <a:srgbClr val="003F41"/>
              </a:solidFill>
              <a:effectLst/>
              <a:uLnTx/>
              <a:uFillTx/>
              <a:latin typeface="Corbel" panose="020B0503020204020204" pitchFamily="34" charset="0"/>
              <a:ea typeface="ＭＳ Ｐゴシック" panose="020B0600070205080204" pitchFamily="34" charset="-128"/>
              <a:cs typeface="Arial" panose="020B0604020202020204" pitchFamily="34" charset="0"/>
            </a:endParaRPr>
          </a:p>
        </p:txBody>
      </p:sp>
      <p:pic>
        <p:nvPicPr>
          <p:cNvPr id="2" name="Google Shape;94;p2">
            <a:extLst>
              <a:ext uri="{FF2B5EF4-FFF2-40B4-BE49-F238E27FC236}">
                <a16:creationId xmlns:a16="http://schemas.microsoft.com/office/drawing/2014/main" id="{A56F290E-C854-409A-801B-5E8BE784B037}"/>
              </a:ext>
            </a:extLst>
          </p:cNvPr>
          <p:cNvPicPr/>
          <p:nvPr/>
        </p:nvPicPr>
        <p:blipFill rotWithShape="1">
          <a:blip r:embed="rId3">
            <a:alphaModFix/>
            <a:extLst>
              <a:ext uri="{28A0092B-C50C-407E-A947-70E740481C1C}">
                <a14:useLocalDpi xmlns:a14="http://schemas.microsoft.com/office/drawing/2010/main" val="0"/>
              </a:ext>
            </a:extLst>
          </a:blip>
          <a:srcRect/>
          <a:stretch/>
        </p:blipFill>
        <p:spPr>
          <a:xfrm>
            <a:off x="4830762" y="5746624"/>
            <a:ext cx="2530475" cy="649951"/>
          </a:xfrm>
          <a:prstGeom prst="rect">
            <a:avLst/>
          </a:prstGeom>
          <a:noFill/>
          <a:ln>
            <a:noFill/>
          </a:ln>
        </p:spPr>
      </p:pic>
      <p:pic>
        <p:nvPicPr>
          <p:cNvPr id="3" name="Picture 2">
            <a:extLst>
              <a:ext uri="{FF2B5EF4-FFF2-40B4-BE49-F238E27FC236}">
                <a16:creationId xmlns:a16="http://schemas.microsoft.com/office/drawing/2014/main" id="{8C6C2D2C-D182-4668-82E3-3FA79B14F576}"/>
              </a:ext>
            </a:extLst>
          </p:cNvPr>
          <p:cNvPicPr>
            <a:picLocks noChangeAspect="1"/>
          </p:cNvPicPr>
          <p:nvPr/>
        </p:nvPicPr>
        <p:blipFill>
          <a:blip r:embed="rId4"/>
          <a:stretch>
            <a:fillRect/>
          </a:stretch>
        </p:blipFill>
        <p:spPr>
          <a:xfrm>
            <a:off x="9829800" y="5635193"/>
            <a:ext cx="1340643" cy="872815"/>
          </a:xfrm>
          <a:prstGeom prst="rect">
            <a:avLst/>
          </a:prstGeom>
        </p:spPr>
      </p:pic>
    </p:spTree>
    <p:extLst>
      <p:ext uri="{BB962C8B-B14F-4D97-AF65-F5344CB8AC3E}">
        <p14:creationId xmlns:p14="http://schemas.microsoft.com/office/powerpoint/2010/main" val="3830689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9CBC-252F-4359-8293-342A965CC908}"/>
              </a:ext>
            </a:extLst>
          </p:cNvPr>
          <p:cNvSpPr>
            <a:spLocks noGrp="1"/>
          </p:cNvSpPr>
          <p:nvPr>
            <p:ph type="title"/>
          </p:nvPr>
        </p:nvSpPr>
        <p:spPr>
          <a:xfrm>
            <a:off x="838200" y="365125"/>
            <a:ext cx="10515600" cy="1325563"/>
          </a:xfrm>
        </p:spPr>
        <p:txBody>
          <a:bodyPr/>
          <a:lstStyle/>
          <a:p>
            <a:r>
              <a:rPr lang="nl-BE"/>
              <a:t>Galaxy platform</a:t>
            </a:r>
            <a:endParaRPr lang="en-US" dirty="0"/>
          </a:p>
        </p:txBody>
      </p:sp>
      <p:sp>
        <p:nvSpPr>
          <p:cNvPr id="3" name="Content Placeholder 2">
            <a:extLst>
              <a:ext uri="{FF2B5EF4-FFF2-40B4-BE49-F238E27FC236}">
                <a16:creationId xmlns:a16="http://schemas.microsoft.com/office/drawing/2014/main" id="{B45B272D-77F3-4E66-9847-2FA01BCAACCD}"/>
              </a:ext>
            </a:extLst>
          </p:cNvPr>
          <p:cNvSpPr>
            <a:spLocks noGrp="1"/>
          </p:cNvSpPr>
          <p:nvPr>
            <p:ph idx="1"/>
          </p:nvPr>
        </p:nvSpPr>
        <p:spPr>
          <a:xfrm>
            <a:off x="838200" y="1825625"/>
            <a:ext cx="10515600" cy="4351339"/>
          </a:xfrm>
        </p:spPr>
        <p:txBody>
          <a:bodyPr/>
          <a:lstStyle/>
          <a:p>
            <a:endParaRPr lang="nl-BE" dirty="0"/>
          </a:p>
          <a:p>
            <a:r>
              <a:rPr lang="nl-BE" dirty="0"/>
              <a:t>Open </a:t>
            </a:r>
            <a:r>
              <a:rPr lang="nl-BE" dirty="0">
                <a:hlinkClick r:id="rId3"/>
              </a:rPr>
              <a:t>https://usegalaxy.be</a:t>
            </a:r>
            <a:r>
              <a:rPr lang="nl-BE" dirty="0"/>
              <a:t> </a:t>
            </a:r>
            <a:r>
              <a:rPr lang="en-US" dirty="0"/>
              <a:t>and</a:t>
            </a:r>
            <a:r>
              <a:rPr lang="nl-BE" dirty="0"/>
              <a:t> register/login </a:t>
            </a:r>
            <a:endParaRPr lang="en-US" dirty="0"/>
          </a:p>
        </p:txBody>
      </p:sp>
      <p:pic>
        <p:nvPicPr>
          <p:cNvPr id="4" name="Picture 3">
            <a:extLst>
              <a:ext uri="{FF2B5EF4-FFF2-40B4-BE49-F238E27FC236}">
                <a16:creationId xmlns:a16="http://schemas.microsoft.com/office/drawing/2014/main" id="{FDBCDA27-A8DA-4E4E-BFC0-F48D42BCEF8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23517" y="4001295"/>
            <a:ext cx="7144969" cy="623869"/>
          </a:xfrm>
          <a:prstGeom prst="rect">
            <a:avLst/>
          </a:prstGeom>
          <a:noFill/>
          <a:ln>
            <a:noFill/>
          </a:ln>
        </p:spPr>
      </p:pic>
      <p:sp>
        <p:nvSpPr>
          <p:cNvPr id="5" name="Slide Number Placeholder 4">
            <a:extLst>
              <a:ext uri="{FF2B5EF4-FFF2-40B4-BE49-F238E27FC236}">
                <a16:creationId xmlns:a16="http://schemas.microsoft.com/office/drawing/2014/main" id="{EC8B681E-EFF8-4FE3-BF7D-5564715B6528}"/>
              </a:ext>
            </a:extLst>
          </p:cNvPr>
          <p:cNvSpPr>
            <a:spLocks noGrp="1"/>
          </p:cNvSpPr>
          <p:nvPr>
            <p:ph type="sldNum" sz="quarter" idx="12"/>
          </p:nvPr>
        </p:nvSpPr>
        <p:spPr/>
        <p:txBody>
          <a:bodyPr/>
          <a:lstStyle/>
          <a:p>
            <a:fld id="{F26E19B2-6512-47C7-A47A-4F9429BC55BB}" type="slidenum">
              <a:rPr lang="en-US" smtClean="0"/>
              <a:t>10</a:t>
            </a:fld>
            <a:endParaRPr lang="en-US"/>
          </a:p>
        </p:txBody>
      </p:sp>
    </p:spTree>
    <p:extLst>
      <p:ext uri="{BB962C8B-B14F-4D97-AF65-F5344CB8AC3E}">
        <p14:creationId xmlns:p14="http://schemas.microsoft.com/office/powerpoint/2010/main" val="36360473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862E-83B5-4945-A6D9-07B10A492FAA}"/>
              </a:ext>
            </a:extLst>
          </p:cNvPr>
          <p:cNvSpPr>
            <a:spLocks noGrp="1"/>
          </p:cNvSpPr>
          <p:nvPr>
            <p:ph type="title"/>
          </p:nvPr>
        </p:nvSpPr>
        <p:spPr/>
        <p:txBody>
          <a:bodyPr/>
          <a:lstStyle/>
          <a:p>
            <a:r>
              <a:rPr lang="nl-BE" dirty="0"/>
              <a:t>Extra – </a:t>
            </a:r>
            <a:r>
              <a:rPr lang="nl-BE" dirty="0" err="1"/>
              <a:t>pileup</a:t>
            </a:r>
            <a:r>
              <a:rPr lang="nl-BE" dirty="0"/>
              <a:t> files</a:t>
            </a:r>
            <a:endParaRPr lang="en-US" dirty="0"/>
          </a:p>
        </p:txBody>
      </p:sp>
      <p:sp>
        <p:nvSpPr>
          <p:cNvPr id="3" name="Content Placeholder 2">
            <a:extLst>
              <a:ext uri="{FF2B5EF4-FFF2-40B4-BE49-F238E27FC236}">
                <a16:creationId xmlns:a16="http://schemas.microsoft.com/office/drawing/2014/main" id="{CEE5105D-639F-44A0-B8AB-125CCF29747D}"/>
              </a:ext>
            </a:extLst>
          </p:cNvPr>
          <p:cNvSpPr>
            <a:spLocks noGrp="1"/>
          </p:cNvSpPr>
          <p:nvPr>
            <p:ph idx="1"/>
          </p:nvPr>
        </p:nvSpPr>
        <p:spPr/>
        <p:txBody>
          <a:bodyPr>
            <a:normAutofit/>
          </a:bodyPr>
          <a:lstStyle/>
          <a:p>
            <a:pPr algn="l"/>
            <a:r>
              <a:rPr lang="en-US" sz="2000" b="0" i="0" dirty="0">
                <a:effectLst/>
                <a:latin typeface="Roboto"/>
              </a:rPr>
              <a:t>A pileup is essentially a column-wise representation of the aligned reads - at the base level - to the reference. The pileup file </a:t>
            </a:r>
            <a:r>
              <a:rPr lang="en-US" sz="2000" b="0" i="0" dirty="0" err="1">
                <a:effectLst/>
                <a:latin typeface="Roboto"/>
              </a:rPr>
              <a:t>summarises</a:t>
            </a:r>
            <a:r>
              <a:rPr lang="en-US" sz="2000" b="0" i="0" dirty="0">
                <a:effectLst/>
                <a:latin typeface="Roboto"/>
              </a:rPr>
              <a:t> all data from the reads at each genomic region that is covered by at least one read. Each row of the pileup file gives similar information to a single vertical column of reads in the IGV view.</a:t>
            </a:r>
          </a:p>
          <a:p>
            <a:pPr algn="l"/>
            <a:r>
              <a:rPr lang="en-US" sz="2000" b="0" i="0" dirty="0">
                <a:effectLst/>
                <a:latin typeface="Roboto"/>
              </a:rPr>
              <a:t>The current generation of variant calling tools do not output pileup files, and you don't need to do this section in order to use </a:t>
            </a:r>
            <a:r>
              <a:rPr lang="en-US" sz="2000" b="0" i="0" dirty="0" err="1">
                <a:effectLst/>
                <a:latin typeface="Roboto"/>
              </a:rPr>
              <a:t>FreeBayes</a:t>
            </a:r>
            <a:r>
              <a:rPr lang="en-US" sz="2000" b="0" i="0" dirty="0">
                <a:effectLst/>
                <a:latin typeface="Roboto"/>
              </a:rPr>
              <a:t>. However, a pileup file is a good illustration of the evidence the variant caller is looking at internally.</a:t>
            </a:r>
            <a:endParaRPr lang="en-US" dirty="0"/>
          </a:p>
        </p:txBody>
      </p:sp>
      <p:sp>
        <p:nvSpPr>
          <p:cNvPr id="4" name="Slide Number Placeholder 3">
            <a:extLst>
              <a:ext uri="{FF2B5EF4-FFF2-40B4-BE49-F238E27FC236}">
                <a16:creationId xmlns:a16="http://schemas.microsoft.com/office/drawing/2014/main" id="{F226B142-60BB-4B7B-A7F8-D88E96B26543}"/>
              </a:ext>
            </a:extLst>
          </p:cNvPr>
          <p:cNvSpPr>
            <a:spLocks noGrp="1"/>
          </p:cNvSpPr>
          <p:nvPr>
            <p:ph type="sldNum" sz="quarter" idx="12"/>
          </p:nvPr>
        </p:nvSpPr>
        <p:spPr/>
        <p:txBody>
          <a:bodyPr/>
          <a:lstStyle/>
          <a:p>
            <a:fld id="{F26E19B2-6512-47C7-A47A-4F9429BC55BB}" type="slidenum">
              <a:rPr lang="en-US" smtClean="0"/>
              <a:t>100</a:t>
            </a:fld>
            <a:endParaRPr lang="en-US"/>
          </a:p>
        </p:txBody>
      </p:sp>
    </p:spTree>
    <p:extLst>
      <p:ext uri="{BB962C8B-B14F-4D97-AF65-F5344CB8AC3E}">
        <p14:creationId xmlns:p14="http://schemas.microsoft.com/office/powerpoint/2010/main" val="3390595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5AD0-B494-449A-9B63-30D06846FD4D}"/>
              </a:ext>
            </a:extLst>
          </p:cNvPr>
          <p:cNvSpPr>
            <a:spLocks noGrp="1"/>
          </p:cNvSpPr>
          <p:nvPr>
            <p:ph type="title"/>
          </p:nvPr>
        </p:nvSpPr>
        <p:spPr>
          <a:xfrm>
            <a:off x="838200" y="365125"/>
            <a:ext cx="10515600" cy="1325563"/>
          </a:xfrm>
        </p:spPr>
        <p:txBody>
          <a:bodyPr/>
          <a:lstStyle/>
          <a:p>
            <a:r>
              <a:rPr lang="nl-BE"/>
              <a:t>Galaxy interface</a:t>
            </a:r>
            <a:endParaRPr lang="en-US" dirty="0"/>
          </a:p>
        </p:txBody>
      </p:sp>
      <p:sp>
        <p:nvSpPr>
          <p:cNvPr id="3" name="Content Placeholder 2">
            <a:extLst>
              <a:ext uri="{FF2B5EF4-FFF2-40B4-BE49-F238E27FC236}">
                <a16:creationId xmlns:a16="http://schemas.microsoft.com/office/drawing/2014/main" id="{7D87918B-A388-4258-9F4A-3A99A231E4F7}"/>
              </a:ext>
            </a:extLst>
          </p:cNvPr>
          <p:cNvSpPr>
            <a:spLocks noGrp="1"/>
          </p:cNvSpPr>
          <p:nvPr>
            <p:ph idx="1"/>
          </p:nvPr>
        </p:nvSpPr>
        <p:spPr>
          <a:xfrm>
            <a:off x="838200" y="1825625"/>
            <a:ext cx="10515600" cy="4351339"/>
          </a:xfrm>
        </p:spPr>
        <p:txBody>
          <a:bodyPr/>
          <a:lstStyle/>
          <a:p>
            <a:endParaRPr lang="en-US" dirty="0"/>
          </a:p>
        </p:txBody>
      </p:sp>
      <p:pic>
        <p:nvPicPr>
          <p:cNvPr id="5" name="Picture 4">
            <a:extLst>
              <a:ext uri="{FF2B5EF4-FFF2-40B4-BE49-F238E27FC236}">
                <a16:creationId xmlns:a16="http://schemas.microsoft.com/office/drawing/2014/main" id="{6A4471E2-CDE9-467B-8A9E-9802E42E5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050" y="1611003"/>
            <a:ext cx="9769903" cy="4780583"/>
          </a:xfrm>
          <a:prstGeom prst="rect">
            <a:avLst/>
          </a:prstGeom>
        </p:spPr>
      </p:pic>
      <p:sp>
        <p:nvSpPr>
          <p:cNvPr id="4" name="Slide Number Placeholder 3">
            <a:extLst>
              <a:ext uri="{FF2B5EF4-FFF2-40B4-BE49-F238E27FC236}">
                <a16:creationId xmlns:a16="http://schemas.microsoft.com/office/drawing/2014/main" id="{56DAC614-72E3-4C72-9DD8-2F2F0F4B9F49}"/>
              </a:ext>
            </a:extLst>
          </p:cNvPr>
          <p:cNvSpPr>
            <a:spLocks noGrp="1"/>
          </p:cNvSpPr>
          <p:nvPr>
            <p:ph type="sldNum" sz="quarter" idx="12"/>
          </p:nvPr>
        </p:nvSpPr>
        <p:spPr/>
        <p:txBody>
          <a:bodyPr/>
          <a:lstStyle/>
          <a:p>
            <a:fld id="{F26E19B2-6512-47C7-A47A-4F9429BC55BB}" type="slidenum">
              <a:rPr lang="en-US" smtClean="0"/>
              <a:t>11</a:t>
            </a:fld>
            <a:endParaRPr lang="en-US"/>
          </a:p>
        </p:txBody>
      </p:sp>
    </p:spTree>
    <p:extLst>
      <p:ext uri="{BB962C8B-B14F-4D97-AF65-F5344CB8AC3E}">
        <p14:creationId xmlns:p14="http://schemas.microsoft.com/office/powerpoint/2010/main" val="113267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6259-8C5C-42D4-86A4-410C8991BEAE}"/>
              </a:ext>
            </a:extLst>
          </p:cNvPr>
          <p:cNvSpPr>
            <a:spLocks noGrp="1"/>
          </p:cNvSpPr>
          <p:nvPr>
            <p:ph type="title"/>
          </p:nvPr>
        </p:nvSpPr>
        <p:spPr/>
        <p:txBody>
          <a:bodyPr/>
          <a:lstStyle/>
          <a:p>
            <a:r>
              <a:rPr lang="nl-BE" dirty="0"/>
              <a:t>Login &amp; account</a:t>
            </a:r>
            <a:endParaRPr lang="en-US" dirty="0"/>
          </a:p>
        </p:txBody>
      </p:sp>
      <p:sp>
        <p:nvSpPr>
          <p:cNvPr id="3" name="Content Placeholder 2">
            <a:extLst>
              <a:ext uri="{FF2B5EF4-FFF2-40B4-BE49-F238E27FC236}">
                <a16:creationId xmlns:a16="http://schemas.microsoft.com/office/drawing/2014/main" id="{BFF8E171-821A-4C02-A760-DE4D13E2F273}"/>
              </a:ext>
            </a:extLst>
          </p:cNvPr>
          <p:cNvSpPr>
            <a:spLocks noGrp="1"/>
          </p:cNvSpPr>
          <p:nvPr>
            <p:ph idx="1"/>
          </p:nvPr>
        </p:nvSpPr>
        <p:spPr/>
        <p:txBody>
          <a:bodyPr/>
          <a:lstStyle/>
          <a:p>
            <a:r>
              <a:rPr lang="en-US" dirty="0"/>
              <a:t>Make an account by registering, or login with your existing account. It’s also possible to login with your ELIXIR account. This can be based on your personal or institution’s mail address. </a:t>
            </a:r>
          </a:p>
          <a:p>
            <a:r>
              <a:rPr lang="en-US" dirty="0"/>
              <a:t>Activate your account by verifying via mail. </a:t>
            </a:r>
          </a:p>
          <a:p>
            <a:r>
              <a:rPr lang="en-US" dirty="0"/>
              <a:t>Doesn’t work on internet explorer. </a:t>
            </a:r>
          </a:p>
          <a:p>
            <a:endParaRPr lang="en-US" dirty="0"/>
          </a:p>
        </p:txBody>
      </p:sp>
      <p:pic>
        <p:nvPicPr>
          <p:cNvPr id="4" name="Picture 3">
            <a:extLst>
              <a:ext uri="{FF2B5EF4-FFF2-40B4-BE49-F238E27FC236}">
                <a16:creationId xmlns:a16="http://schemas.microsoft.com/office/drawing/2014/main" id="{0BE613AF-6059-4DC2-8944-147AB6EAEBF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07782" y="4382753"/>
            <a:ext cx="8640429" cy="927184"/>
          </a:xfrm>
          <a:prstGeom prst="rect">
            <a:avLst/>
          </a:prstGeom>
          <a:noFill/>
          <a:ln>
            <a:noFill/>
          </a:ln>
        </p:spPr>
      </p:pic>
      <p:sp>
        <p:nvSpPr>
          <p:cNvPr id="5" name="Slide Number Placeholder 4">
            <a:extLst>
              <a:ext uri="{FF2B5EF4-FFF2-40B4-BE49-F238E27FC236}">
                <a16:creationId xmlns:a16="http://schemas.microsoft.com/office/drawing/2014/main" id="{1D956C9B-AEC2-4BA1-A569-A02C9A86F77A}"/>
              </a:ext>
            </a:extLst>
          </p:cNvPr>
          <p:cNvSpPr>
            <a:spLocks noGrp="1"/>
          </p:cNvSpPr>
          <p:nvPr>
            <p:ph type="sldNum" sz="quarter" idx="12"/>
          </p:nvPr>
        </p:nvSpPr>
        <p:spPr/>
        <p:txBody>
          <a:bodyPr/>
          <a:lstStyle/>
          <a:p>
            <a:fld id="{F26E19B2-6512-47C7-A47A-4F9429BC55BB}" type="slidenum">
              <a:rPr lang="en-US" smtClean="0"/>
              <a:t>12</a:t>
            </a:fld>
            <a:endParaRPr lang="en-US"/>
          </a:p>
        </p:txBody>
      </p:sp>
    </p:spTree>
    <p:extLst>
      <p:ext uri="{BB962C8B-B14F-4D97-AF65-F5344CB8AC3E}">
        <p14:creationId xmlns:p14="http://schemas.microsoft.com/office/powerpoint/2010/main" val="303171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5AD0-B494-449A-9B63-30D06846FD4D}"/>
              </a:ext>
            </a:extLst>
          </p:cNvPr>
          <p:cNvSpPr>
            <a:spLocks noGrp="1"/>
          </p:cNvSpPr>
          <p:nvPr>
            <p:ph type="title"/>
          </p:nvPr>
        </p:nvSpPr>
        <p:spPr/>
        <p:txBody>
          <a:bodyPr/>
          <a:lstStyle/>
          <a:p>
            <a:r>
              <a:rPr lang="nl-BE" dirty="0"/>
              <a:t>Galaxy interface</a:t>
            </a:r>
            <a:endParaRPr lang="en-US" dirty="0"/>
          </a:p>
        </p:txBody>
      </p:sp>
      <p:sp>
        <p:nvSpPr>
          <p:cNvPr id="3" name="Content Placeholder 2">
            <a:extLst>
              <a:ext uri="{FF2B5EF4-FFF2-40B4-BE49-F238E27FC236}">
                <a16:creationId xmlns:a16="http://schemas.microsoft.com/office/drawing/2014/main" id="{7D87918B-A388-4258-9F4A-3A99A231E4F7}"/>
              </a:ext>
            </a:extLst>
          </p:cNvPr>
          <p:cNvSpPr>
            <a:spLocks noGrp="1"/>
          </p:cNvSpPr>
          <p:nvPr>
            <p:ph idx="1"/>
          </p:nvPr>
        </p:nvSpPr>
        <p:spPr/>
        <p:txBody>
          <a:bodyPr/>
          <a:lstStyle/>
          <a:p>
            <a:pPr marL="0" indent="0">
              <a:buNone/>
            </a:pPr>
            <a:endParaRPr lang="nl-BE" dirty="0"/>
          </a:p>
          <a:p>
            <a:endParaRPr lang="nl-BE" dirty="0"/>
          </a:p>
          <a:p>
            <a:pPr marL="0" indent="0">
              <a:buNone/>
            </a:pPr>
            <a:endParaRPr lang="en-US" dirty="0"/>
          </a:p>
        </p:txBody>
      </p:sp>
      <p:pic>
        <p:nvPicPr>
          <p:cNvPr id="6" name="Picture 5">
            <a:extLst>
              <a:ext uri="{FF2B5EF4-FFF2-40B4-BE49-F238E27FC236}">
                <a16:creationId xmlns:a16="http://schemas.microsoft.com/office/drawing/2014/main" id="{45100ACC-A4FA-4449-9051-A1DE5C28E53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04763" y="1544361"/>
            <a:ext cx="5982475" cy="562529"/>
          </a:xfrm>
          <a:prstGeom prst="rect">
            <a:avLst/>
          </a:prstGeom>
          <a:noFill/>
          <a:ln>
            <a:noFill/>
          </a:ln>
        </p:spPr>
      </p:pic>
      <p:graphicFrame>
        <p:nvGraphicFramePr>
          <p:cNvPr id="4" name="Table 3">
            <a:extLst>
              <a:ext uri="{FF2B5EF4-FFF2-40B4-BE49-F238E27FC236}">
                <a16:creationId xmlns:a16="http://schemas.microsoft.com/office/drawing/2014/main" id="{0D397E50-7D39-47CA-B14C-73147906085E}"/>
              </a:ext>
            </a:extLst>
          </p:cNvPr>
          <p:cNvGraphicFramePr>
            <a:graphicFrameLocks noGrp="1"/>
          </p:cNvGraphicFramePr>
          <p:nvPr>
            <p:extLst>
              <p:ext uri="{D42A27DB-BD31-4B8C-83A1-F6EECF244321}">
                <p14:modId xmlns:p14="http://schemas.microsoft.com/office/powerpoint/2010/main" val="3397204812"/>
              </p:ext>
            </p:extLst>
          </p:nvPr>
        </p:nvGraphicFramePr>
        <p:xfrm>
          <a:off x="2975933" y="2494471"/>
          <a:ext cx="6240132" cy="2848992"/>
        </p:xfrm>
        <a:graphic>
          <a:graphicData uri="http://schemas.openxmlformats.org/drawingml/2006/table">
            <a:tbl>
              <a:tblPr firstRow="1" bandRow="1">
                <a:tableStyleId>{3B4B98B0-60AC-42C2-AFA5-B58CD77FA1E5}</a:tableStyleId>
              </a:tblPr>
              <a:tblGrid>
                <a:gridCol w="1064463">
                  <a:extLst>
                    <a:ext uri="{9D8B030D-6E8A-4147-A177-3AD203B41FA5}">
                      <a16:colId xmlns:a16="http://schemas.microsoft.com/office/drawing/2014/main" val="806171996"/>
                    </a:ext>
                  </a:extLst>
                </a:gridCol>
                <a:gridCol w="5175669">
                  <a:extLst>
                    <a:ext uri="{9D8B030D-6E8A-4147-A177-3AD203B41FA5}">
                      <a16:colId xmlns:a16="http://schemas.microsoft.com/office/drawing/2014/main" val="1502365328"/>
                    </a:ext>
                  </a:extLst>
                </a:gridCol>
              </a:tblGrid>
              <a:tr h="370840">
                <a:tc>
                  <a:txBody>
                    <a:bodyPr/>
                    <a:lstStyle/>
                    <a:p>
                      <a:r>
                        <a:rPr lang="nl-BE" sz="1300" dirty="0"/>
                        <a:t>Link</a:t>
                      </a:r>
                      <a:endParaRPr lang="en-US" sz="1300" dirty="0"/>
                    </a:p>
                  </a:txBody>
                  <a:tcPr/>
                </a:tc>
                <a:tc>
                  <a:txBody>
                    <a:bodyPr/>
                    <a:lstStyle/>
                    <a:p>
                      <a:r>
                        <a:rPr lang="nl-BE" sz="1300" dirty="0" err="1"/>
                        <a:t>Usage</a:t>
                      </a:r>
                      <a:endParaRPr lang="en-US" sz="1300" dirty="0"/>
                    </a:p>
                  </a:txBody>
                  <a:tcPr/>
                </a:tc>
                <a:extLst>
                  <a:ext uri="{0D108BD9-81ED-4DB2-BD59-A6C34878D82A}">
                    <a16:rowId xmlns:a16="http://schemas.microsoft.com/office/drawing/2014/main" val="3667445788"/>
                  </a:ext>
                </a:extLst>
              </a:tr>
              <a:tr h="486835">
                <a:tc>
                  <a:txBody>
                    <a:bodyPr/>
                    <a:lstStyle/>
                    <a:p>
                      <a:pPr marL="0" marR="0">
                        <a:lnSpc>
                          <a:spcPct val="107000"/>
                        </a:lnSpc>
                        <a:spcBef>
                          <a:spcPts val="0"/>
                        </a:spcBef>
                        <a:spcAft>
                          <a:spcPts val="0"/>
                        </a:spcAft>
                      </a:pPr>
                      <a:r>
                        <a:rPr lang="en-US" sz="1500" dirty="0">
                          <a:effectLst/>
                        </a:rPr>
                        <a:t>Analyze Data</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Homepage</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3503939271"/>
                  </a:ext>
                </a:extLst>
              </a:tr>
              <a:tr h="370840">
                <a:tc>
                  <a:txBody>
                    <a:bodyPr/>
                    <a:lstStyle/>
                    <a:p>
                      <a:pPr marL="0" marR="0">
                        <a:lnSpc>
                          <a:spcPct val="107000"/>
                        </a:lnSpc>
                        <a:spcBef>
                          <a:spcPts val="0"/>
                        </a:spcBef>
                        <a:spcAft>
                          <a:spcPts val="0"/>
                        </a:spcAft>
                      </a:pPr>
                      <a:r>
                        <a:rPr lang="en-US" sz="1500" dirty="0">
                          <a:effectLst/>
                        </a:rPr>
                        <a:t>Workflow</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Access existing workflows or create new one</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160874270"/>
                  </a:ext>
                </a:extLst>
              </a:tr>
              <a:tr h="370840">
                <a:tc>
                  <a:txBody>
                    <a:bodyPr/>
                    <a:lstStyle/>
                    <a:p>
                      <a:pPr marL="0" marR="0">
                        <a:lnSpc>
                          <a:spcPct val="107000"/>
                        </a:lnSpc>
                        <a:spcBef>
                          <a:spcPts val="0"/>
                        </a:spcBef>
                        <a:spcAft>
                          <a:spcPts val="0"/>
                        </a:spcAft>
                      </a:pPr>
                      <a:r>
                        <a:rPr lang="en-US" sz="1500" dirty="0">
                          <a:effectLst/>
                        </a:rPr>
                        <a:t>Visualize</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Create new visualizations of your data</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1874909117"/>
                  </a:ext>
                </a:extLst>
              </a:tr>
              <a:tr h="370840">
                <a:tc>
                  <a:txBody>
                    <a:bodyPr/>
                    <a:lstStyle/>
                    <a:p>
                      <a:pPr marL="0" marR="0">
                        <a:lnSpc>
                          <a:spcPct val="107000"/>
                        </a:lnSpc>
                        <a:spcBef>
                          <a:spcPts val="0"/>
                        </a:spcBef>
                        <a:spcAft>
                          <a:spcPts val="0"/>
                        </a:spcAft>
                      </a:pPr>
                      <a:r>
                        <a:rPr lang="en-US" sz="1500" dirty="0">
                          <a:effectLst/>
                        </a:rPr>
                        <a:t>Shared data</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Access data libraries, histories, workflows, etc.</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1135776647"/>
                  </a:ext>
                </a:extLst>
              </a:tr>
              <a:tr h="486835">
                <a:tc>
                  <a:txBody>
                    <a:bodyPr/>
                    <a:lstStyle/>
                    <a:p>
                      <a:pPr marL="0" marR="0">
                        <a:lnSpc>
                          <a:spcPct val="107000"/>
                        </a:lnSpc>
                        <a:spcBef>
                          <a:spcPts val="0"/>
                        </a:spcBef>
                        <a:spcAft>
                          <a:spcPts val="0"/>
                        </a:spcAft>
                      </a:pPr>
                      <a:r>
                        <a:rPr lang="en-US" sz="1500">
                          <a:effectLst/>
                        </a:rPr>
                        <a:t>Help</a:t>
                      </a:r>
                      <a:endParaRPr lang="en-US" sz="150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links to Galaxy Help Forum (Q&amp;A), Galaxy Community Hub (Wiki), and Interactive Tours</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333720341"/>
                  </a:ext>
                </a:extLst>
              </a:tr>
              <a:tr h="370840">
                <a:tc>
                  <a:txBody>
                    <a:bodyPr/>
                    <a:lstStyle/>
                    <a:p>
                      <a:pPr marL="0" marR="0">
                        <a:lnSpc>
                          <a:spcPct val="107000"/>
                        </a:lnSpc>
                        <a:spcBef>
                          <a:spcPts val="0"/>
                        </a:spcBef>
                        <a:spcAft>
                          <a:spcPts val="0"/>
                        </a:spcAft>
                      </a:pPr>
                      <a:r>
                        <a:rPr lang="en-US" sz="1500">
                          <a:effectLst/>
                        </a:rPr>
                        <a:t>User</a:t>
                      </a:r>
                      <a:endParaRPr lang="en-US" sz="150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tc>
                  <a:txBody>
                    <a:bodyPr/>
                    <a:lstStyle/>
                    <a:p>
                      <a:pPr marL="0" marR="0">
                        <a:lnSpc>
                          <a:spcPct val="107000"/>
                        </a:lnSpc>
                        <a:spcBef>
                          <a:spcPts val="0"/>
                        </a:spcBef>
                        <a:spcAft>
                          <a:spcPts val="0"/>
                        </a:spcAft>
                      </a:pPr>
                      <a:r>
                        <a:rPr lang="en-US" sz="1500" dirty="0">
                          <a:effectLst/>
                        </a:rPr>
                        <a:t>Your preferences and saved histories, datasets and visualizations</a:t>
                      </a:r>
                      <a:endParaRPr lang="en-US" sz="1500" dirty="0">
                        <a:effectLst/>
                        <a:latin typeface="Corbel" panose="020B0503020204020204" pitchFamily="34" charset="0"/>
                        <a:ea typeface="Corbel" panose="020B050302020402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2151664841"/>
                  </a:ext>
                </a:extLst>
              </a:tr>
            </a:tbl>
          </a:graphicData>
        </a:graphic>
      </p:graphicFrame>
      <p:sp>
        <p:nvSpPr>
          <p:cNvPr id="5" name="Slide Number Placeholder 4">
            <a:extLst>
              <a:ext uri="{FF2B5EF4-FFF2-40B4-BE49-F238E27FC236}">
                <a16:creationId xmlns:a16="http://schemas.microsoft.com/office/drawing/2014/main" id="{390E1229-A0DB-4958-A093-910F6DDD0763}"/>
              </a:ext>
            </a:extLst>
          </p:cNvPr>
          <p:cNvSpPr>
            <a:spLocks noGrp="1"/>
          </p:cNvSpPr>
          <p:nvPr>
            <p:ph type="sldNum" sz="quarter" idx="12"/>
          </p:nvPr>
        </p:nvSpPr>
        <p:spPr/>
        <p:txBody>
          <a:bodyPr/>
          <a:lstStyle/>
          <a:p>
            <a:fld id="{F26E19B2-6512-47C7-A47A-4F9429BC55BB}" type="slidenum">
              <a:rPr lang="en-US" smtClean="0"/>
              <a:t>13</a:t>
            </a:fld>
            <a:endParaRPr lang="en-US"/>
          </a:p>
        </p:txBody>
      </p:sp>
    </p:spTree>
    <p:extLst>
      <p:ext uri="{BB962C8B-B14F-4D97-AF65-F5344CB8AC3E}">
        <p14:creationId xmlns:p14="http://schemas.microsoft.com/office/powerpoint/2010/main" val="963359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normAutofit/>
          </a:bodyPr>
          <a:lstStyle/>
          <a:p>
            <a:pPr marL="0" indent="0">
              <a:buNone/>
            </a:pPr>
            <a:r>
              <a:rPr lang="nl-BE" dirty="0" err="1">
                <a:solidFill>
                  <a:schemeClr val="bg2"/>
                </a:solidFill>
              </a:rPr>
              <a:t>Introduction</a:t>
            </a:r>
            <a:r>
              <a:rPr lang="nl-BE" dirty="0">
                <a:solidFill>
                  <a:schemeClr val="bg2"/>
                </a:solidFill>
              </a:rPr>
              <a:t> – </a:t>
            </a:r>
            <a:r>
              <a:rPr lang="nl-BE" dirty="0" err="1">
                <a:solidFill>
                  <a:schemeClr val="bg2"/>
                </a:solidFill>
              </a:rPr>
              <a:t>what</a:t>
            </a:r>
            <a:r>
              <a:rPr lang="nl-BE" dirty="0">
                <a:solidFill>
                  <a:schemeClr val="bg2"/>
                </a:solidFill>
              </a:rPr>
              <a:t> is Galaxy &amp; </a:t>
            </a:r>
            <a:r>
              <a:rPr lang="nl-BE" dirty="0" err="1">
                <a:solidFill>
                  <a:schemeClr val="bg2"/>
                </a:solidFill>
              </a:rPr>
              <a:t>why</a:t>
            </a:r>
            <a:r>
              <a:rPr lang="nl-BE" dirty="0">
                <a:solidFill>
                  <a:schemeClr val="bg2"/>
                </a:solidFill>
              </a:rPr>
              <a:t> </a:t>
            </a:r>
            <a:r>
              <a:rPr lang="nl-BE" dirty="0" err="1">
                <a:solidFill>
                  <a:schemeClr val="bg2"/>
                </a:solidFill>
              </a:rPr>
              <a:t>should</a:t>
            </a:r>
            <a:r>
              <a:rPr lang="nl-BE" dirty="0">
                <a:solidFill>
                  <a:schemeClr val="bg2"/>
                </a:solidFill>
              </a:rPr>
              <a:t> we </a:t>
            </a:r>
            <a:r>
              <a:rPr lang="nl-BE" dirty="0" err="1">
                <a:solidFill>
                  <a:schemeClr val="bg2"/>
                </a:solidFill>
              </a:rPr>
              <a:t>use</a:t>
            </a:r>
            <a:r>
              <a:rPr lang="nl-BE" dirty="0">
                <a:solidFill>
                  <a:schemeClr val="bg2"/>
                </a:solidFill>
              </a:rPr>
              <a:t> </a:t>
            </a:r>
            <a:r>
              <a:rPr lang="nl-BE" dirty="0" err="1">
                <a:solidFill>
                  <a:schemeClr val="bg2"/>
                </a:solidFill>
              </a:rPr>
              <a:t>it</a:t>
            </a:r>
            <a:r>
              <a:rPr lang="nl-BE" dirty="0">
                <a:solidFill>
                  <a:schemeClr val="bg2"/>
                </a:solidFill>
              </a:rPr>
              <a:t>? </a:t>
            </a:r>
          </a:p>
          <a:p>
            <a:pPr marL="0" indent="0">
              <a:buNone/>
            </a:pPr>
            <a:r>
              <a:rPr lang="nl-BE" dirty="0" err="1"/>
              <a:t>Use</a:t>
            </a:r>
            <a:r>
              <a:rPr lang="nl-BE" dirty="0"/>
              <a:t> Galaxy:</a:t>
            </a:r>
          </a:p>
          <a:p>
            <a:pPr marL="514338" indent="-514338">
              <a:buFont typeface="+mj-lt"/>
              <a:buAutoNum type="arabicPeriod"/>
            </a:pPr>
            <a:r>
              <a:rPr lang="nl-BE" sz="2400" dirty="0"/>
              <a:t>Upload data</a:t>
            </a:r>
          </a:p>
          <a:p>
            <a:pPr marL="514338" indent="-514338">
              <a:buFont typeface="+mj-lt"/>
              <a:buAutoNum type="arabicPeriod"/>
            </a:pPr>
            <a:r>
              <a:rPr lang="nl-BE" sz="2400" dirty="0" err="1"/>
              <a:t>History</a:t>
            </a:r>
            <a:endParaRPr lang="nl-BE" sz="2400" dirty="0"/>
          </a:p>
          <a:p>
            <a:pPr marL="514338" indent="-514338">
              <a:buFont typeface="+mj-lt"/>
              <a:buAutoNum type="arabicPeriod"/>
            </a:pPr>
            <a:r>
              <a:rPr lang="nl-BE" sz="2400" dirty="0"/>
              <a:t>Using tools</a:t>
            </a:r>
          </a:p>
          <a:p>
            <a:pPr marL="514338" indent="-514338">
              <a:buFont typeface="+mj-lt"/>
              <a:buAutoNum type="arabicPeriod"/>
            </a:pPr>
            <a:r>
              <a:rPr lang="nl-BE" sz="2400" dirty="0">
                <a:solidFill>
                  <a:schemeClr val="bg2"/>
                </a:solidFill>
              </a:rPr>
              <a:t>Name tags</a:t>
            </a:r>
          </a:p>
          <a:p>
            <a:pPr marL="514338" indent="-514338">
              <a:buFont typeface="+mj-lt"/>
              <a:buAutoNum type="arabicPeriod"/>
            </a:pP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Share </a:t>
            </a:r>
            <a:r>
              <a:rPr lang="nl-BE" sz="2400" dirty="0" err="1">
                <a:solidFill>
                  <a:schemeClr val="bg2"/>
                </a:solidFill>
              </a:rPr>
              <a:t>history</a:t>
            </a:r>
            <a:r>
              <a:rPr lang="nl-BE" sz="2400" dirty="0">
                <a:solidFill>
                  <a:schemeClr val="bg2"/>
                </a:solidFill>
              </a:rPr>
              <a:t> &amp; </a:t>
            </a: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Extra: Name tags &amp;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74093D36-0526-4656-BB7E-B5A0853822B8}"/>
              </a:ext>
            </a:extLst>
          </p:cNvPr>
          <p:cNvSpPr>
            <a:spLocks noGrp="1"/>
          </p:cNvSpPr>
          <p:nvPr>
            <p:ph type="sldNum" sz="quarter" idx="12"/>
          </p:nvPr>
        </p:nvSpPr>
        <p:spPr/>
        <p:txBody>
          <a:bodyPr/>
          <a:lstStyle/>
          <a:p>
            <a:fld id="{F26E19B2-6512-47C7-A47A-4F9429BC55BB}" type="slidenum">
              <a:rPr lang="en-US" smtClean="0"/>
              <a:t>14</a:t>
            </a:fld>
            <a:endParaRPr lang="en-US"/>
          </a:p>
        </p:txBody>
      </p:sp>
    </p:spTree>
    <p:extLst>
      <p:ext uri="{BB962C8B-B14F-4D97-AF65-F5344CB8AC3E}">
        <p14:creationId xmlns:p14="http://schemas.microsoft.com/office/powerpoint/2010/main" val="12837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4F3D1-0EE7-4A0A-BCE0-6596F5136908}"/>
              </a:ext>
            </a:extLst>
          </p:cNvPr>
          <p:cNvSpPr>
            <a:spLocks noGrp="1"/>
          </p:cNvSpPr>
          <p:nvPr>
            <p:ph type="title"/>
          </p:nvPr>
        </p:nvSpPr>
        <p:spPr/>
        <p:txBody>
          <a:bodyPr/>
          <a:lstStyle/>
          <a:p>
            <a:r>
              <a:rPr lang="nl-BE" dirty="0"/>
              <a:t>1. Upload data</a:t>
            </a:r>
            <a:endParaRPr lang="en-US" dirty="0"/>
          </a:p>
        </p:txBody>
      </p:sp>
      <p:sp>
        <p:nvSpPr>
          <p:cNvPr id="3" name="Content Placeholder 2">
            <a:extLst>
              <a:ext uri="{FF2B5EF4-FFF2-40B4-BE49-F238E27FC236}">
                <a16:creationId xmlns:a16="http://schemas.microsoft.com/office/drawing/2014/main" id="{A4E65B49-1B36-492D-8756-12AFE3406F08}"/>
              </a:ext>
            </a:extLst>
          </p:cNvPr>
          <p:cNvSpPr>
            <a:spLocks noGrp="1"/>
          </p:cNvSpPr>
          <p:nvPr>
            <p:ph idx="1"/>
          </p:nvPr>
        </p:nvSpPr>
        <p:spPr/>
        <p:txBody>
          <a:bodyPr>
            <a:normAutofit/>
          </a:bodyPr>
          <a:lstStyle/>
          <a:p>
            <a:r>
              <a:rPr lang="nl-BE" dirty="0" err="1"/>
              <a:t>Importing</a:t>
            </a:r>
            <a:r>
              <a:rPr lang="nl-BE" dirty="0"/>
              <a:t> data </a:t>
            </a:r>
            <a:r>
              <a:rPr lang="nl-BE" dirty="0" err="1"/>
              <a:t>can</a:t>
            </a:r>
            <a:r>
              <a:rPr lang="nl-BE" dirty="0"/>
              <a:t> </a:t>
            </a:r>
            <a:r>
              <a:rPr lang="nl-BE" dirty="0" err="1"/>
              <a:t>be</a:t>
            </a:r>
            <a:r>
              <a:rPr lang="nl-BE" dirty="0"/>
              <a:t> </a:t>
            </a:r>
            <a:r>
              <a:rPr lang="nl-BE" dirty="0" err="1"/>
              <a:t>done</a:t>
            </a:r>
            <a:r>
              <a:rPr lang="nl-BE" dirty="0"/>
              <a:t> in </a:t>
            </a:r>
            <a:r>
              <a:rPr lang="nl-BE" dirty="0" err="1"/>
              <a:t>several</a:t>
            </a:r>
            <a:r>
              <a:rPr lang="nl-BE" dirty="0"/>
              <a:t> </a:t>
            </a:r>
            <a:r>
              <a:rPr lang="nl-BE" dirty="0" err="1"/>
              <a:t>ways</a:t>
            </a:r>
            <a:r>
              <a:rPr lang="nl-BE" dirty="0"/>
              <a:t> </a:t>
            </a:r>
          </a:p>
          <a:p>
            <a:pPr lvl="1"/>
            <a:r>
              <a:rPr lang="en-US" dirty="0"/>
              <a:t>Copy/paste text from a file</a:t>
            </a:r>
          </a:p>
          <a:p>
            <a:pPr lvl="1"/>
            <a:r>
              <a:rPr lang="en-US" dirty="0"/>
              <a:t>Files from local computer</a:t>
            </a:r>
          </a:p>
          <a:p>
            <a:pPr lvl="1"/>
            <a:r>
              <a:rPr lang="en-US" dirty="0"/>
              <a:t>From internet using URL</a:t>
            </a:r>
          </a:p>
          <a:p>
            <a:pPr lvl="1"/>
            <a:r>
              <a:rPr lang="en-US" dirty="0"/>
              <a:t>FTP (&gt;2Gb files)</a:t>
            </a:r>
          </a:p>
          <a:p>
            <a:pPr lvl="1"/>
            <a:r>
              <a:rPr lang="en-US" dirty="0"/>
              <a:t>Online databases</a:t>
            </a:r>
          </a:p>
          <a:p>
            <a:pPr lvl="1"/>
            <a:r>
              <a:rPr lang="en-US" dirty="0"/>
              <a:t>Shared Data (libraries, histories, pages)</a:t>
            </a:r>
          </a:p>
          <a:p>
            <a:endParaRPr lang="nl-BE" dirty="0"/>
          </a:p>
        </p:txBody>
      </p:sp>
      <p:sp>
        <p:nvSpPr>
          <p:cNvPr id="4" name="Slide Number Placeholder 3">
            <a:extLst>
              <a:ext uri="{FF2B5EF4-FFF2-40B4-BE49-F238E27FC236}">
                <a16:creationId xmlns:a16="http://schemas.microsoft.com/office/drawing/2014/main" id="{A0F2633C-4CBC-4755-8431-CC80DCFFC13E}"/>
              </a:ext>
            </a:extLst>
          </p:cNvPr>
          <p:cNvSpPr>
            <a:spLocks noGrp="1"/>
          </p:cNvSpPr>
          <p:nvPr>
            <p:ph type="sldNum" sz="quarter" idx="12"/>
          </p:nvPr>
        </p:nvSpPr>
        <p:spPr/>
        <p:txBody>
          <a:bodyPr/>
          <a:lstStyle/>
          <a:p>
            <a:fld id="{F26E19B2-6512-47C7-A47A-4F9429BC55BB}" type="slidenum">
              <a:rPr lang="en-US" smtClean="0"/>
              <a:t>15</a:t>
            </a:fld>
            <a:endParaRPr lang="en-US"/>
          </a:p>
        </p:txBody>
      </p:sp>
    </p:spTree>
    <p:extLst>
      <p:ext uri="{BB962C8B-B14F-4D97-AF65-F5344CB8AC3E}">
        <p14:creationId xmlns:p14="http://schemas.microsoft.com/office/powerpoint/2010/main" val="2075895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2A6F-5227-46A2-B628-A328B73B5FAD}"/>
              </a:ext>
            </a:extLst>
          </p:cNvPr>
          <p:cNvSpPr>
            <a:spLocks noGrp="1"/>
          </p:cNvSpPr>
          <p:nvPr>
            <p:ph type="title"/>
          </p:nvPr>
        </p:nvSpPr>
        <p:spPr/>
        <p:txBody>
          <a:bodyPr/>
          <a:lstStyle/>
          <a:p>
            <a:r>
              <a:rPr lang="nl-BE" dirty="0"/>
              <a:t>1. Upload data – copy/paste, </a:t>
            </a:r>
            <a:r>
              <a:rPr lang="nl-BE" dirty="0" err="1"/>
              <a:t>local</a:t>
            </a:r>
            <a:r>
              <a:rPr lang="nl-BE" dirty="0"/>
              <a:t>, FTP &amp; URL</a:t>
            </a:r>
            <a:endParaRPr lang="en-US" dirty="0"/>
          </a:p>
        </p:txBody>
      </p:sp>
      <p:sp>
        <p:nvSpPr>
          <p:cNvPr id="3" name="Content Placeholder 2">
            <a:extLst>
              <a:ext uri="{FF2B5EF4-FFF2-40B4-BE49-F238E27FC236}">
                <a16:creationId xmlns:a16="http://schemas.microsoft.com/office/drawing/2014/main" id="{5CF0A57E-27C4-4035-8C52-414C20C7B4C2}"/>
              </a:ext>
            </a:extLst>
          </p:cNvPr>
          <p:cNvSpPr>
            <a:spLocks noGrp="1"/>
          </p:cNvSpPr>
          <p:nvPr>
            <p:ph idx="1"/>
          </p:nvPr>
        </p:nvSpPr>
        <p:spPr/>
        <p:txBody>
          <a:bodyPr/>
          <a:lstStyle/>
          <a:p>
            <a:r>
              <a:rPr lang="en-US" dirty="0"/>
              <a:t>Click on the </a:t>
            </a:r>
            <a:r>
              <a:rPr lang="en-US" b="1" dirty="0"/>
              <a:t>Upload File</a:t>
            </a:r>
            <a:r>
              <a:rPr lang="en-US" dirty="0"/>
              <a:t> button (left panel) </a:t>
            </a:r>
          </a:p>
          <a:p>
            <a:endParaRPr lang="en-US" b="1" dirty="0"/>
          </a:p>
        </p:txBody>
      </p:sp>
      <p:pic>
        <p:nvPicPr>
          <p:cNvPr id="5" name="Picture 4">
            <a:extLst>
              <a:ext uri="{FF2B5EF4-FFF2-40B4-BE49-F238E27FC236}">
                <a16:creationId xmlns:a16="http://schemas.microsoft.com/office/drawing/2014/main" id="{2183FAE0-3D6C-4D76-9463-6857F9473F54}"/>
              </a:ext>
            </a:extLst>
          </p:cNvPr>
          <p:cNvPicPr/>
          <p:nvPr/>
        </p:nvPicPr>
        <p:blipFill>
          <a:blip r:embed="rId3"/>
          <a:stretch>
            <a:fillRect/>
          </a:stretch>
        </p:blipFill>
        <p:spPr>
          <a:xfrm>
            <a:off x="2182333" y="2262466"/>
            <a:ext cx="6764081" cy="4185917"/>
          </a:xfrm>
          <a:prstGeom prst="rect">
            <a:avLst/>
          </a:prstGeom>
        </p:spPr>
      </p:pic>
      <p:sp>
        <p:nvSpPr>
          <p:cNvPr id="4" name="Slide Number Placeholder 3">
            <a:extLst>
              <a:ext uri="{FF2B5EF4-FFF2-40B4-BE49-F238E27FC236}">
                <a16:creationId xmlns:a16="http://schemas.microsoft.com/office/drawing/2014/main" id="{B4C884D4-AB8B-4C4A-AF24-A9192F302786}"/>
              </a:ext>
            </a:extLst>
          </p:cNvPr>
          <p:cNvSpPr>
            <a:spLocks noGrp="1"/>
          </p:cNvSpPr>
          <p:nvPr>
            <p:ph type="sldNum" sz="quarter" idx="12"/>
          </p:nvPr>
        </p:nvSpPr>
        <p:spPr/>
        <p:txBody>
          <a:bodyPr/>
          <a:lstStyle/>
          <a:p>
            <a:fld id="{F26E19B2-6512-47C7-A47A-4F9429BC55BB}" type="slidenum">
              <a:rPr lang="en-US" smtClean="0"/>
              <a:t>16</a:t>
            </a:fld>
            <a:endParaRPr lang="en-US"/>
          </a:p>
        </p:txBody>
      </p:sp>
    </p:spTree>
    <p:extLst>
      <p:ext uri="{BB962C8B-B14F-4D97-AF65-F5344CB8AC3E}">
        <p14:creationId xmlns:p14="http://schemas.microsoft.com/office/powerpoint/2010/main" val="49969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2A6F-5227-46A2-B628-A328B73B5FAD}"/>
              </a:ext>
            </a:extLst>
          </p:cNvPr>
          <p:cNvSpPr>
            <a:spLocks noGrp="1"/>
          </p:cNvSpPr>
          <p:nvPr>
            <p:ph type="title"/>
          </p:nvPr>
        </p:nvSpPr>
        <p:spPr/>
        <p:txBody>
          <a:bodyPr/>
          <a:lstStyle/>
          <a:p>
            <a:r>
              <a:rPr lang="nl-BE" dirty="0"/>
              <a:t>1. Upload data – copy/paste, </a:t>
            </a:r>
            <a:r>
              <a:rPr lang="nl-BE" dirty="0" err="1"/>
              <a:t>local</a:t>
            </a:r>
            <a:r>
              <a:rPr lang="nl-BE" dirty="0"/>
              <a:t>, FTP &amp; URL</a:t>
            </a:r>
            <a:endParaRPr lang="en-US" dirty="0"/>
          </a:p>
        </p:txBody>
      </p:sp>
      <p:sp>
        <p:nvSpPr>
          <p:cNvPr id="3" name="Content Placeholder 2">
            <a:extLst>
              <a:ext uri="{FF2B5EF4-FFF2-40B4-BE49-F238E27FC236}">
                <a16:creationId xmlns:a16="http://schemas.microsoft.com/office/drawing/2014/main" id="{5CF0A57E-27C4-4035-8C52-414C20C7B4C2}"/>
              </a:ext>
            </a:extLst>
          </p:cNvPr>
          <p:cNvSpPr>
            <a:spLocks noGrp="1"/>
          </p:cNvSpPr>
          <p:nvPr>
            <p:ph idx="1"/>
          </p:nvPr>
        </p:nvSpPr>
        <p:spPr/>
        <p:txBody>
          <a:bodyPr/>
          <a:lstStyle/>
          <a:p>
            <a:r>
              <a:rPr lang="en-US" dirty="0"/>
              <a:t>Click on the </a:t>
            </a:r>
            <a:r>
              <a:rPr lang="en-US" b="1" dirty="0"/>
              <a:t>Upload File</a:t>
            </a:r>
            <a:r>
              <a:rPr lang="en-US" dirty="0"/>
              <a:t> button (left panel) </a:t>
            </a:r>
          </a:p>
          <a:p>
            <a:r>
              <a:rPr lang="en-US" dirty="0"/>
              <a:t>Set datatypes &amp; reference genome</a:t>
            </a:r>
          </a:p>
          <a:p>
            <a:r>
              <a:rPr lang="en-US" dirty="0"/>
              <a:t>Once you have set everything, start the upload process</a:t>
            </a:r>
          </a:p>
          <a:p>
            <a:pPr lvl="1"/>
            <a:r>
              <a:rPr lang="en-US" dirty="0"/>
              <a:t>When uploading, you can close the form. </a:t>
            </a:r>
          </a:p>
          <a:p>
            <a:pPr lvl="1"/>
            <a:r>
              <a:rPr lang="en-US" dirty="0"/>
              <a:t>The items will appear in the history panel and show green when they are ready to be used</a:t>
            </a:r>
          </a:p>
        </p:txBody>
      </p:sp>
      <p:sp>
        <p:nvSpPr>
          <p:cNvPr id="4" name="Slide Number Placeholder 3">
            <a:extLst>
              <a:ext uri="{FF2B5EF4-FFF2-40B4-BE49-F238E27FC236}">
                <a16:creationId xmlns:a16="http://schemas.microsoft.com/office/drawing/2014/main" id="{DD163055-3835-4C8C-8DAD-C720414D4FC4}"/>
              </a:ext>
            </a:extLst>
          </p:cNvPr>
          <p:cNvSpPr>
            <a:spLocks noGrp="1"/>
          </p:cNvSpPr>
          <p:nvPr>
            <p:ph type="sldNum" sz="quarter" idx="12"/>
          </p:nvPr>
        </p:nvSpPr>
        <p:spPr/>
        <p:txBody>
          <a:bodyPr/>
          <a:lstStyle/>
          <a:p>
            <a:fld id="{F26E19B2-6512-47C7-A47A-4F9429BC55BB}" type="slidenum">
              <a:rPr lang="en-US" smtClean="0"/>
              <a:t>17</a:t>
            </a:fld>
            <a:endParaRPr lang="en-US"/>
          </a:p>
        </p:txBody>
      </p:sp>
    </p:spTree>
    <p:extLst>
      <p:ext uri="{BB962C8B-B14F-4D97-AF65-F5344CB8AC3E}">
        <p14:creationId xmlns:p14="http://schemas.microsoft.com/office/powerpoint/2010/main" val="2391253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2A6F-5227-46A2-B628-A328B73B5FAD}"/>
              </a:ext>
            </a:extLst>
          </p:cNvPr>
          <p:cNvSpPr>
            <a:spLocks noGrp="1"/>
          </p:cNvSpPr>
          <p:nvPr>
            <p:ph type="title"/>
          </p:nvPr>
        </p:nvSpPr>
        <p:spPr/>
        <p:txBody>
          <a:bodyPr/>
          <a:lstStyle/>
          <a:p>
            <a:r>
              <a:rPr lang="nl-BE" dirty="0"/>
              <a:t>1. Upload data – Shared Data</a:t>
            </a:r>
            <a:endParaRPr lang="en-US" dirty="0"/>
          </a:p>
        </p:txBody>
      </p:sp>
      <p:sp>
        <p:nvSpPr>
          <p:cNvPr id="3" name="Content Placeholder 2">
            <a:extLst>
              <a:ext uri="{FF2B5EF4-FFF2-40B4-BE49-F238E27FC236}">
                <a16:creationId xmlns:a16="http://schemas.microsoft.com/office/drawing/2014/main" id="{5CF0A57E-27C4-4035-8C52-414C20C7B4C2}"/>
              </a:ext>
            </a:extLst>
          </p:cNvPr>
          <p:cNvSpPr>
            <a:spLocks noGrp="1"/>
          </p:cNvSpPr>
          <p:nvPr>
            <p:ph idx="1"/>
          </p:nvPr>
        </p:nvSpPr>
        <p:spPr/>
        <p:txBody>
          <a:bodyPr/>
          <a:lstStyle/>
          <a:p>
            <a:r>
              <a:rPr lang="nl-BE" dirty="0"/>
              <a:t>Shared data </a:t>
            </a:r>
            <a:r>
              <a:rPr lang="nl-BE" dirty="0">
                <a:sym typeface="Wingdings" panose="05000000000000000000" pitchFamily="2" charset="2"/>
              </a:rPr>
              <a:t> Data Libraries</a:t>
            </a:r>
          </a:p>
          <a:p>
            <a:r>
              <a:rPr lang="nl-BE" dirty="0">
                <a:sym typeface="Wingdings" panose="05000000000000000000" pitchFamily="2" charset="2"/>
              </a:rPr>
              <a:t>Shared data  Histories</a:t>
            </a:r>
            <a:endParaRPr lang="en-US" dirty="0"/>
          </a:p>
        </p:txBody>
      </p:sp>
      <p:pic>
        <p:nvPicPr>
          <p:cNvPr id="4" name="Picture 3">
            <a:extLst>
              <a:ext uri="{FF2B5EF4-FFF2-40B4-BE49-F238E27FC236}">
                <a16:creationId xmlns:a16="http://schemas.microsoft.com/office/drawing/2014/main" id="{1FB5B665-A82A-4E06-8FA0-E02EF99036BA}"/>
              </a:ext>
            </a:extLst>
          </p:cNvPr>
          <p:cNvPicPr>
            <a:picLocks noChangeAspect="1"/>
          </p:cNvPicPr>
          <p:nvPr/>
        </p:nvPicPr>
        <p:blipFill>
          <a:blip r:embed="rId3"/>
          <a:stretch>
            <a:fillRect/>
          </a:stretch>
        </p:blipFill>
        <p:spPr>
          <a:xfrm>
            <a:off x="7146967" y="2324038"/>
            <a:ext cx="4572000" cy="428625"/>
          </a:xfrm>
          <a:prstGeom prst="rect">
            <a:avLst/>
          </a:prstGeom>
        </p:spPr>
      </p:pic>
      <p:sp>
        <p:nvSpPr>
          <p:cNvPr id="5" name="Rectangle 4">
            <a:extLst>
              <a:ext uri="{FF2B5EF4-FFF2-40B4-BE49-F238E27FC236}">
                <a16:creationId xmlns:a16="http://schemas.microsoft.com/office/drawing/2014/main" id="{9C8F0C97-E281-4580-827F-0D9F39B73A8B}"/>
              </a:ext>
            </a:extLst>
          </p:cNvPr>
          <p:cNvSpPr/>
          <p:nvPr/>
        </p:nvSpPr>
        <p:spPr>
          <a:xfrm>
            <a:off x="9535886" y="2324038"/>
            <a:ext cx="905287" cy="36813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1D780C6-8F01-4C33-80CE-95B335381750}"/>
              </a:ext>
            </a:extLst>
          </p:cNvPr>
          <p:cNvSpPr>
            <a:spLocks noGrp="1"/>
          </p:cNvSpPr>
          <p:nvPr>
            <p:ph type="sldNum" sz="quarter" idx="12"/>
          </p:nvPr>
        </p:nvSpPr>
        <p:spPr/>
        <p:txBody>
          <a:bodyPr/>
          <a:lstStyle/>
          <a:p>
            <a:fld id="{F26E19B2-6512-47C7-A47A-4F9429BC55BB}" type="slidenum">
              <a:rPr lang="en-US" smtClean="0"/>
              <a:t>18</a:t>
            </a:fld>
            <a:endParaRPr lang="en-US"/>
          </a:p>
        </p:txBody>
      </p:sp>
    </p:spTree>
    <p:extLst>
      <p:ext uri="{BB962C8B-B14F-4D97-AF65-F5344CB8AC3E}">
        <p14:creationId xmlns:p14="http://schemas.microsoft.com/office/powerpoint/2010/main" val="3217352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2A6F-5227-46A2-B628-A328B73B5FAD}"/>
              </a:ext>
            </a:extLst>
          </p:cNvPr>
          <p:cNvSpPr>
            <a:spLocks noGrp="1"/>
          </p:cNvSpPr>
          <p:nvPr>
            <p:ph type="title"/>
          </p:nvPr>
        </p:nvSpPr>
        <p:spPr/>
        <p:txBody>
          <a:bodyPr/>
          <a:lstStyle/>
          <a:p>
            <a:r>
              <a:rPr lang="nl-BE" dirty="0"/>
              <a:t>1. Upload data – Online databases</a:t>
            </a:r>
            <a:endParaRPr lang="en-US" dirty="0"/>
          </a:p>
        </p:txBody>
      </p:sp>
      <p:sp>
        <p:nvSpPr>
          <p:cNvPr id="3" name="Content Placeholder 2">
            <a:extLst>
              <a:ext uri="{FF2B5EF4-FFF2-40B4-BE49-F238E27FC236}">
                <a16:creationId xmlns:a16="http://schemas.microsoft.com/office/drawing/2014/main" id="{5CF0A57E-27C4-4035-8C52-414C20C7B4C2}"/>
              </a:ext>
            </a:extLst>
          </p:cNvPr>
          <p:cNvSpPr>
            <a:spLocks noGrp="1"/>
          </p:cNvSpPr>
          <p:nvPr>
            <p:ph idx="1"/>
          </p:nvPr>
        </p:nvSpPr>
        <p:spPr/>
        <p:txBody>
          <a:bodyPr/>
          <a:lstStyle/>
          <a:p>
            <a:r>
              <a:rPr lang="en-US" dirty="0"/>
              <a:t>E.g.: UCSC, </a:t>
            </a:r>
            <a:r>
              <a:rPr lang="en-US" dirty="0" err="1"/>
              <a:t>BioMart</a:t>
            </a:r>
            <a:r>
              <a:rPr lang="en-US" dirty="0"/>
              <a:t>, ENCODE, </a:t>
            </a:r>
            <a:r>
              <a:rPr lang="en-US" dirty="0" err="1"/>
              <a:t>modENCODE</a:t>
            </a:r>
            <a:r>
              <a:rPr lang="en-US" dirty="0"/>
              <a:t>, </a:t>
            </a:r>
            <a:r>
              <a:rPr lang="en-US" dirty="0" err="1"/>
              <a:t>Flymine</a:t>
            </a:r>
            <a:r>
              <a:rPr lang="en-US" dirty="0"/>
              <a:t> etc.</a:t>
            </a:r>
          </a:p>
          <a:p>
            <a:endParaRPr lang="en-US" dirty="0"/>
          </a:p>
          <a:p>
            <a:r>
              <a:rPr lang="en-US" dirty="0"/>
              <a:t>Click on the </a:t>
            </a:r>
            <a:r>
              <a:rPr lang="en-US" b="1" dirty="0"/>
              <a:t>Get Data</a:t>
            </a:r>
            <a:r>
              <a:rPr lang="en-US" dirty="0"/>
              <a:t> toolbox (left panel)</a:t>
            </a:r>
          </a:p>
          <a:p>
            <a:endParaRPr lang="en-US" dirty="0"/>
          </a:p>
        </p:txBody>
      </p:sp>
      <p:pic>
        <p:nvPicPr>
          <p:cNvPr id="4" name="Picture 3" descr="Click on Get Data to expand it">
            <a:extLst>
              <a:ext uri="{FF2B5EF4-FFF2-40B4-BE49-F238E27FC236}">
                <a16:creationId xmlns:a16="http://schemas.microsoft.com/office/drawing/2014/main" id="{60FDA488-0341-4843-995D-80D3CF0AC08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02423" y="3616783"/>
            <a:ext cx="1638300" cy="1559560"/>
          </a:xfrm>
          <a:prstGeom prst="rect">
            <a:avLst/>
          </a:prstGeom>
          <a:noFill/>
          <a:ln>
            <a:noFill/>
          </a:ln>
        </p:spPr>
      </p:pic>
      <p:sp>
        <p:nvSpPr>
          <p:cNvPr id="5" name="Slide Number Placeholder 4">
            <a:extLst>
              <a:ext uri="{FF2B5EF4-FFF2-40B4-BE49-F238E27FC236}">
                <a16:creationId xmlns:a16="http://schemas.microsoft.com/office/drawing/2014/main" id="{809345B4-A8C6-4666-AC45-5DBF5D20B68A}"/>
              </a:ext>
            </a:extLst>
          </p:cNvPr>
          <p:cNvSpPr>
            <a:spLocks noGrp="1"/>
          </p:cNvSpPr>
          <p:nvPr>
            <p:ph type="sldNum" sz="quarter" idx="12"/>
          </p:nvPr>
        </p:nvSpPr>
        <p:spPr/>
        <p:txBody>
          <a:bodyPr/>
          <a:lstStyle/>
          <a:p>
            <a:fld id="{F26E19B2-6512-47C7-A47A-4F9429BC55BB}" type="slidenum">
              <a:rPr lang="en-US" smtClean="0"/>
              <a:t>19</a:t>
            </a:fld>
            <a:endParaRPr lang="en-US"/>
          </a:p>
        </p:txBody>
      </p:sp>
    </p:spTree>
    <p:extLst>
      <p:ext uri="{BB962C8B-B14F-4D97-AF65-F5344CB8AC3E}">
        <p14:creationId xmlns:p14="http://schemas.microsoft.com/office/powerpoint/2010/main" val="3251084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D870-D775-46E3-90F6-3E73783A9A22}"/>
              </a:ext>
            </a:extLst>
          </p:cNvPr>
          <p:cNvSpPr>
            <a:spLocks noGrp="1"/>
          </p:cNvSpPr>
          <p:nvPr>
            <p:ph type="title"/>
          </p:nvPr>
        </p:nvSpPr>
        <p:spPr/>
        <p:txBody>
          <a:bodyPr/>
          <a:lstStyle/>
          <a:p>
            <a:r>
              <a:rPr lang="nl-BE" dirty="0" err="1"/>
              <a:t>Materials</a:t>
            </a:r>
            <a:endParaRPr lang="en-US" dirty="0"/>
          </a:p>
        </p:txBody>
      </p:sp>
      <p:sp>
        <p:nvSpPr>
          <p:cNvPr id="3" name="Content Placeholder 2">
            <a:extLst>
              <a:ext uri="{FF2B5EF4-FFF2-40B4-BE49-F238E27FC236}">
                <a16:creationId xmlns:a16="http://schemas.microsoft.com/office/drawing/2014/main" id="{C779A42F-6025-4708-B56D-ABDBACA6158E}"/>
              </a:ext>
            </a:extLst>
          </p:cNvPr>
          <p:cNvSpPr>
            <a:spLocks noGrp="1"/>
          </p:cNvSpPr>
          <p:nvPr>
            <p:ph idx="1"/>
          </p:nvPr>
        </p:nvSpPr>
        <p:spPr>
          <a:xfrm>
            <a:off x="838200" y="1825625"/>
            <a:ext cx="10515600" cy="4351338"/>
          </a:xfrm>
        </p:spPr>
        <p:txBody>
          <a:bodyPr/>
          <a:lstStyle/>
          <a:p>
            <a:r>
              <a:rPr lang="en-US" dirty="0"/>
              <a:t>Slides: </a:t>
            </a:r>
            <a:r>
              <a:rPr lang="en-US" u="sng" dirty="0">
                <a:hlinkClick r:id="rId2"/>
              </a:rPr>
              <a:t>https://github.com/vibbits/galaxy-variantcalling</a:t>
            </a:r>
            <a:endParaRPr lang="en-US" u="sng" dirty="0"/>
          </a:p>
          <a:p>
            <a:endParaRPr lang="en-US" dirty="0"/>
          </a:p>
          <a:p>
            <a:r>
              <a:rPr lang="en-US" dirty="0"/>
              <a:t>Shared Data in </a:t>
            </a:r>
            <a:r>
              <a:rPr lang="en-US" dirty="0" err="1"/>
              <a:t>UseGalaxy</a:t>
            </a:r>
            <a:r>
              <a:rPr lang="en-US" dirty="0"/>
              <a:t> Belgium: </a:t>
            </a:r>
            <a:r>
              <a:rPr lang="en-US" u="sng" dirty="0">
                <a:hlinkClick r:id="rId3"/>
              </a:rPr>
              <a:t>https://usegalaxy.be/</a:t>
            </a:r>
            <a:endParaRPr lang="en-US" u="sng" dirty="0"/>
          </a:p>
          <a:p>
            <a:endParaRPr lang="en-US" dirty="0"/>
          </a:p>
        </p:txBody>
      </p:sp>
      <p:sp>
        <p:nvSpPr>
          <p:cNvPr id="4" name="Slide Number Placeholder 3">
            <a:extLst>
              <a:ext uri="{FF2B5EF4-FFF2-40B4-BE49-F238E27FC236}">
                <a16:creationId xmlns:a16="http://schemas.microsoft.com/office/drawing/2014/main" id="{5C094598-0C1A-4764-802E-ED0E5B9A697E}"/>
              </a:ext>
            </a:extLst>
          </p:cNvPr>
          <p:cNvSpPr>
            <a:spLocks noGrp="1"/>
          </p:cNvSpPr>
          <p:nvPr>
            <p:ph type="sldNum" sz="quarter" idx="12"/>
          </p:nvPr>
        </p:nvSpPr>
        <p:spPr/>
        <p:txBody>
          <a:bodyPr/>
          <a:lstStyle/>
          <a:p>
            <a:fld id="{F26E19B2-6512-47C7-A47A-4F9429BC55BB}" type="slidenum">
              <a:rPr lang="en-US" smtClean="0"/>
              <a:t>2</a:t>
            </a:fld>
            <a:endParaRPr lang="en-US"/>
          </a:p>
        </p:txBody>
      </p:sp>
    </p:spTree>
    <p:extLst>
      <p:ext uri="{BB962C8B-B14F-4D97-AF65-F5344CB8AC3E}">
        <p14:creationId xmlns:p14="http://schemas.microsoft.com/office/powerpoint/2010/main" val="4096095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6B9A-0B45-4FAB-8B3E-F65946F7E3BA}"/>
              </a:ext>
            </a:extLst>
          </p:cNvPr>
          <p:cNvSpPr>
            <a:spLocks noGrp="1"/>
          </p:cNvSpPr>
          <p:nvPr>
            <p:ph type="title"/>
          </p:nvPr>
        </p:nvSpPr>
        <p:spPr/>
        <p:txBody>
          <a:bodyPr/>
          <a:lstStyle/>
          <a:p>
            <a:r>
              <a:rPr lang="nl-BE" dirty="0"/>
              <a:t>2. </a:t>
            </a:r>
            <a:r>
              <a:rPr lang="nl-BE" dirty="0" err="1"/>
              <a:t>History</a:t>
            </a:r>
            <a:endParaRPr lang="en-US" dirty="0"/>
          </a:p>
        </p:txBody>
      </p:sp>
      <p:sp>
        <p:nvSpPr>
          <p:cNvPr id="3" name="Content Placeholder 2">
            <a:extLst>
              <a:ext uri="{FF2B5EF4-FFF2-40B4-BE49-F238E27FC236}">
                <a16:creationId xmlns:a16="http://schemas.microsoft.com/office/drawing/2014/main" id="{1427075A-AF60-43D7-A961-D72D8E4199AB}"/>
              </a:ext>
            </a:extLst>
          </p:cNvPr>
          <p:cNvSpPr>
            <a:spLocks noGrp="1"/>
          </p:cNvSpPr>
          <p:nvPr>
            <p:ph idx="1"/>
          </p:nvPr>
        </p:nvSpPr>
        <p:spPr/>
        <p:txBody>
          <a:bodyPr/>
          <a:lstStyle/>
          <a:p>
            <a:r>
              <a:rPr lang="en-US" dirty="0"/>
              <a:t>Location of all analyses</a:t>
            </a:r>
          </a:p>
          <a:p>
            <a:pPr lvl="1"/>
            <a:r>
              <a:rPr lang="en-US" dirty="0"/>
              <a:t>collects all datasets produced by tools</a:t>
            </a:r>
          </a:p>
          <a:p>
            <a:pPr lvl="1"/>
            <a:r>
              <a:rPr lang="en-US" dirty="0"/>
              <a:t>collects all operations performed on the data</a:t>
            </a:r>
          </a:p>
          <a:p>
            <a:r>
              <a:rPr lang="en-US" dirty="0"/>
              <a:t>For each dataset, the history tracks</a:t>
            </a:r>
          </a:p>
          <a:p>
            <a:pPr lvl="1"/>
            <a:r>
              <a:rPr lang="en-US" dirty="0"/>
              <a:t>name, format, size, creation time, datatype-specific </a:t>
            </a:r>
            <a:br>
              <a:rPr lang="en-US" dirty="0"/>
            </a:br>
            <a:r>
              <a:rPr lang="en-US" dirty="0"/>
              <a:t>metadata</a:t>
            </a:r>
          </a:p>
          <a:p>
            <a:pPr lvl="1"/>
            <a:r>
              <a:rPr lang="en-US" dirty="0"/>
              <a:t>tool ID, version, inputs, parameters</a:t>
            </a:r>
          </a:p>
          <a:p>
            <a:pPr lvl="1"/>
            <a:r>
              <a:rPr lang="en-US" dirty="0"/>
              <a:t>state (</a:t>
            </a:r>
            <a:r>
              <a:rPr lang="en-US" dirty="0">
                <a:highlight>
                  <a:srgbClr val="C0C0C0"/>
                </a:highlight>
              </a:rPr>
              <a:t>waiting</a:t>
            </a:r>
            <a:r>
              <a:rPr lang="en-US" dirty="0"/>
              <a:t>, </a:t>
            </a:r>
            <a:r>
              <a:rPr lang="en-US" dirty="0">
                <a:highlight>
                  <a:srgbClr val="FFFF00"/>
                </a:highlight>
              </a:rPr>
              <a:t>running</a:t>
            </a:r>
            <a:r>
              <a:rPr lang="en-US" dirty="0"/>
              <a:t>, </a:t>
            </a:r>
            <a:r>
              <a:rPr lang="en-US" dirty="0">
                <a:highlight>
                  <a:srgbClr val="008000"/>
                </a:highlight>
              </a:rPr>
              <a:t>success</a:t>
            </a:r>
            <a:r>
              <a:rPr lang="en-US" dirty="0"/>
              <a:t>, </a:t>
            </a:r>
            <a:r>
              <a:rPr lang="en-US" dirty="0">
                <a:highlight>
                  <a:srgbClr val="FF0000"/>
                </a:highlight>
              </a:rPr>
              <a:t>failed</a:t>
            </a:r>
            <a:r>
              <a:rPr lang="en-US" dirty="0"/>
              <a:t>)</a:t>
            </a:r>
          </a:p>
          <a:p>
            <a:endParaRPr lang="en-US" dirty="0"/>
          </a:p>
        </p:txBody>
      </p:sp>
      <p:pic>
        <p:nvPicPr>
          <p:cNvPr id="5" name="Picture 4" descr="filter1">
            <a:extLst>
              <a:ext uri="{FF2B5EF4-FFF2-40B4-BE49-F238E27FC236}">
                <a16:creationId xmlns:a16="http://schemas.microsoft.com/office/drawing/2014/main" id="{E37B7343-5894-48FD-8115-4F5BB7B4D3A9}"/>
              </a:ext>
            </a:extLst>
          </p:cNvPr>
          <p:cNvPicPr/>
          <p:nvPr/>
        </p:nvPicPr>
        <p:blipFill rotWithShape="1">
          <a:blip r:embed="rId3">
            <a:extLst>
              <a:ext uri="{28A0092B-C50C-407E-A947-70E740481C1C}">
                <a14:useLocalDpi xmlns:a14="http://schemas.microsoft.com/office/drawing/2010/main" val="0"/>
              </a:ext>
            </a:extLst>
          </a:blip>
          <a:srcRect r="13179"/>
          <a:stretch/>
        </p:blipFill>
        <p:spPr bwMode="auto">
          <a:xfrm>
            <a:off x="8041155" y="1027906"/>
            <a:ext cx="3899208" cy="4933951"/>
          </a:xfrm>
          <a:prstGeom prst="rect">
            <a:avLst/>
          </a:prstGeom>
          <a:noFill/>
          <a:ln>
            <a:noFill/>
          </a:ln>
        </p:spPr>
      </p:pic>
      <p:sp>
        <p:nvSpPr>
          <p:cNvPr id="4" name="Slide Number Placeholder 3">
            <a:extLst>
              <a:ext uri="{FF2B5EF4-FFF2-40B4-BE49-F238E27FC236}">
                <a16:creationId xmlns:a16="http://schemas.microsoft.com/office/drawing/2014/main" id="{C8673C0E-6D0B-4061-8A3D-FC077ECB1F03}"/>
              </a:ext>
            </a:extLst>
          </p:cNvPr>
          <p:cNvSpPr>
            <a:spLocks noGrp="1"/>
          </p:cNvSpPr>
          <p:nvPr>
            <p:ph type="sldNum" sz="quarter" idx="12"/>
          </p:nvPr>
        </p:nvSpPr>
        <p:spPr/>
        <p:txBody>
          <a:bodyPr/>
          <a:lstStyle/>
          <a:p>
            <a:fld id="{F26E19B2-6512-47C7-A47A-4F9429BC55BB}" type="slidenum">
              <a:rPr lang="en-US" smtClean="0"/>
              <a:t>20</a:t>
            </a:fld>
            <a:endParaRPr lang="en-US"/>
          </a:p>
        </p:txBody>
      </p:sp>
    </p:spTree>
    <p:extLst>
      <p:ext uri="{BB962C8B-B14F-4D97-AF65-F5344CB8AC3E}">
        <p14:creationId xmlns:p14="http://schemas.microsoft.com/office/powerpoint/2010/main" val="900358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6D76-DB0B-46DB-B361-6B8BAC6247E0}"/>
              </a:ext>
            </a:extLst>
          </p:cNvPr>
          <p:cNvSpPr>
            <a:spLocks noGrp="1"/>
          </p:cNvSpPr>
          <p:nvPr>
            <p:ph type="title"/>
          </p:nvPr>
        </p:nvSpPr>
        <p:spPr/>
        <p:txBody>
          <a:bodyPr/>
          <a:lstStyle/>
          <a:p>
            <a:r>
              <a:rPr lang="nl-BE" dirty="0"/>
              <a:t>2. </a:t>
            </a:r>
            <a:r>
              <a:rPr lang="nl-BE" dirty="0" err="1"/>
              <a:t>History</a:t>
            </a:r>
            <a:r>
              <a:rPr lang="nl-BE" dirty="0"/>
              <a:t>	</a:t>
            </a:r>
            <a:endParaRPr lang="en-US" dirty="0"/>
          </a:p>
        </p:txBody>
      </p:sp>
      <p:sp>
        <p:nvSpPr>
          <p:cNvPr id="3" name="Content Placeholder 2">
            <a:extLst>
              <a:ext uri="{FF2B5EF4-FFF2-40B4-BE49-F238E27FC236}">
                <a16:creationId xmlns:a16="http://schemas.microsoft.com/office/drawing/2014/main" id="{F57F9502-FF88-4589-BDB4-251329E15E3C}"/>
              </a:ext>
            </a:extLst>
          </p:cNvPr>
          <p:cNvSpPr>
            <a:spLocks noGrp="1"/>
          </p:cNvSpPr>
          <p:nvPr>
            <p:ph idx="1"/>
          </p:nvPr>
        </p:nvSpPr>
        <p:spPr/>
        <p:txBody>
          <a:bodyPr/>
          <a:lstStyle/>
          <a:p>
            <a:pPr lvl="0"/>
            <a:r>
              <a:rPr lang="en-US" dirty="0"/>
              <a:t>You can have as many histories as you want</a:t>
            </a:r>
          </a:p>
          <a:p>
            <a:pPr lvl="1"/>
            <a:r>
              <a:rPr lang="nl-BE" dirty="0" err="1"/>
              <a:t>Good</a:t>
            </a:r>
            <a:r>
              <a:rPr lang="nl-BE" dirty="0"/>
              <a:t> </a:t>
            </a:r>
            <a:r>
              <a:rPr lang="nl-BE" dirty="0" err="1"/>
              <a:t>practice</a:t>
            </a:r>
            <a:r>
              <a:rPr lang="nl-BE" dirty="0"/>
              <a:t> </a:t>
            </a:r>
            <a:r>
              <a:rPr lang="nl-BE" dirty="0" err="1"/>
              <a:t>to</a:t>
            </a:r>
            <a:r>
              <a:rPr lang="nl-BE" dirty="0"/>
              <a:t> </a:t>
            </a:r>
            <a:r>
              <a:rPr lang="nl-BE" dirty="0" err="1"/>
              <a:t>always</a:t>
            </a:r>
            <a:r>
              <a:rPr lang="nl-BE" dirty="0"/>
              <a:t> make a new </a:t>
            </a:r>
            <a:r>
              <a:rPr lang="nl-BE" dirty="0" err="1"/>
              <a:t>history</a:t>
            </a:r>
            <a:endParaRPr lang="en-US" dirty="0"/>
          </a:p>
          <a:p>
            <a:pPr lvl="1"/>
            <a:r>
              <a:rPr lang="en-US" dirty="0"/>
              <a:t>Should have a meaningful </a:t>
            </a:r>
            <a:r>
              <a:rPr lang="en-US" b="1" dirty="0"/>
              <a:t>name</a:t>
            </a:r>
            <a:r>
              <a:rPr lang="en-US" dirty="0"/>
              <a:t>. Rename them by clicking on the history name:</a:t>
            </a:r>
          </a:p>
          <a:p>
            <a:endParaRPr lang="en-US" dirty="0"/>
          </a:p>
        </p:txBody>
      </p:sp>
      <p:pic>
        <p:nvPicPr>
          <p:cNvPr id="4" name="Picture 3" descr="name history">
            <a:extLst>
              <a:ext uri="{FF2B5EF4-FFF2-40B4-BE49-F238E27FC236}">
                <a16:creationId xmlns:a16="http://schemas.microsoft.com/office/drawing/2014/main" id="{0B70CFF9-9509-41C9-8996-0A69B8636FD0}"/>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412760" y="3711735"/>
            <a:ext cx="3366480" cy="1346592"/>
          </a:xfrm>
          <a:prstGeom prst="rect">
            <a:avLst/>
          </a:prstGeom>
          <a:noFill/>
        </p:spPr>
      </p:pic>
      <p:pic>
        <p:nvPicPr>
          <p:cNvPr id="6" name="Picture 5">
            <a:extLst>
              <a:ext uri="{FF2B5EF4-FFF2-40B4-BE49-F238E27FC236}">
                <a16:creationId xmlns:a16="http://schemas.microsoft.com/office/drawing/2014/main" id="{D164E7C2-F336-459C-A937-D5AC3064B8BB}"/>
              </a:ext>
            </a:extLst>
          </p:cNvPr>
          <p:cNvPicPr>
            <a:picLocks noChangeAspect="1"/>
          </p:cNvPicPr>
          <p:nvPr/>
        </p:nvPicPr>
        <p:blipFill>
          <a:blip r:embed="rId4"/>
          <a:stretch>
            <a:fillRect/>
          </a:stretch>
        </p:blipFill>
        <p:spPr>
          <a:xfrm>
            <a:off x="7131289" y="2254964"/>
            <a:ext cx="308735" cy="338137"/>
          </a:xfrm>
          <a:prstGeom prst="rect">
            <a:avLst/>
          </a:prstGeom>
        </p:spPr>
      </p:pic>
      <p:sp>
        <p:nvSpPr>
          <p:cNvPr id="5" name="Slide Number Placeholder 4">
            <a:extLst>
              <a:ext uri="{FF2B5EF4-FFF2-40B4-BE49-F238E27FC236}">
                <a16:creationId xmlns:a16="http://schemas.microsoft.com/office/drawing/2014/main" id="{8C4EDCAA-B287-4331-A4F0-FFC398CA868A}"/>
              </a:ext>
            </a:extLst>
          </p:cNvPr>
          <p:cNvSpPr>
            <a:spLocks noGrp="1"/>
          </p:cNvSpPr>
          <p:nvPr>
            <p:ph type="sldNum" sz="quarter" idx="12"/>
          </p:nvPr>
        </p:nvSpPr>
        <p:spPr/>
        <p:txBody>
          <a:bodyPr/>
          <a:lstStyle/>
          <a:p>
            <a:fld id="{F26E19B2-6512-47C7-A47A-4F9429BC55BB}" type="slidenum">
              <a:rPr lang="en-US" smtClean="0"/>
              <a:t>21</a:t>
            </a:fld>
            <a:endParaRPr lang="en-US"/>
          </a:p>
        </p:txBody>
      </p:sp>
    </p:spTree>
    <p:extLst>
      <p:ext uri="{BB962C8B-B14F-4D97-AF65-F5344CB8AC3E}">
        <p14:creationId xmlns:p14="http://schemas.microsoft.com/office/powerpoint/2010/main" val="58505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A0CBB6-2272-4C2D-95B1-1FF3C6F419DF}"/>
              </a:ext>
            </a:extLst>
          </p:cNvPr>
          <p:cNvPicPr>
            <a:picLocks noChangeAspect="1"/>
          </p:cNvPicPr>
          <p:nvPr/>
        </p:nvPicPr>
        <p:blipFill rotWithShape="1">
          <a:blip r:embed="rId2"/>
          <a:srcRect b="11550"/>
          <a:stretch/>
        </p:blipFill>
        <p:spPr>
          <a:xfrm>
            <a:off x="1847528" y="959466"/>
            <a:ext cx="2450760" cy="5161591"/>
          </a:xfrm>
          <a:prstGeom prst="rect">
            <a:avLst/>
          </a:prstGeom>
        </p:spPr>
      </p:pic>
      <p:sp>
        <p:nvSpPr>
          <p:cNvPr id="2" name="Title 1"/>
          <p:cNvSpPr txBox="1">
            <a:spLocks/>
          </p:cNvSpPr>
          <p:nvPr/>
        </p:nvSpPr>
        <p:spPr>
          <a:xfrm>
            <a:off x="1768164" y="173037"/>
            <a:ext cx="8229600" cy="736979"/>
          </a:xfrm>
          <a:prstGeom prst="rect">
            <a:avLst/>
          </a:prstGeom>
        </p:spPr>
        <p:txBody>
          <a:bodyPr>
            <a:normAutofit/>
          </a:bodyPr>
          <a:lstStyle>
            <a:lvl1pPr algn="ctr" defTabSz="457200" rtl="0" eaLnBrk="1" latinLnBrk="0" hangingPunct="1">
              <a:spcBef>
                <a:spcPct val="0"/>
              </a:spcBef>
              <a:buNone/>
              <a:defRPr sz="2800" kern="1200">
                <a:solidFill>
                  <a:srgbClr val="0000FF"/>
                </a:solidFill>
                <a:latin typeface="Baskerville"/>
                <a:ea typeface="+mj-ea"/>
                <a:cs typeface="Baskerville"/>
              </a:defRPr>
            </a:lvl1pPr>
          </a:lstStyle>
          <a:p>
            <a:pPr algn="l"/>
            <a:r>
              <a:rPr lang="en-US" dirty="0">
                <a:solidFill>
                  <a:schemeClr val="tx1"/>
                </a:solidFill>
                <a:latin typeface="+mj-lt"/>
              </a:rPr>
              <a:t>The Galaxy platform: History</a:t>
            </a:r>
          </a:p>
        </p:txBody>
      </p:sp>
      <p:sp>
        <p:nvSpPr>
          <p:cNvPr id="8" name="TextBox 7"/>
          <p:cNvSpPr txBox="1"/>
          <p:nvPr/>
        </p:nvSpPr>
        <p:spPr>
          <a:xfrm>
            <a:off x="4298596" y="820133"/>
            <a:ext cx="1673984" cy="464871"/>
          </a:xfrm>
          <a:prstGeom prst="rect">
            <a:avLst/>
          </a:prstGeom>
          <a:noFill/>
        </p:spPr>
        <p:txBody>
          <a:bodyPr wrap="none" rtlCol="0">
            <a:spAutoFit/>
          </a:bodyPr>
          <a:lstStyle/>
          <a:p>
            <a:pPr>
              <a:lnSpc>
                <a:spcPct val="150000"/>
              </a:lnSpc>
            </a:pPr>
            <a:r>
              <a:rPr lang="nl-BE" b="1" dirty="0">
                <a:solidFill>
                  <a:srgbClr val="FF0000"/>
                </a:solidFill>
              </a:rPr>
              <a:t>Manage history</a:t>
            </a:r>
          </a:p>
        </p:txBody>
      </p:sp>
      <p:sp>
        <p:nvSpPr>
          <p:cNvPr id="6" name="Rectangle 5"/>
          <p:cNvSpPr/>
          <p:nvPr/>
        </p:nvSpPr>
        <p:spPr>
          <a:xfrm>
            <a:off x="3403210" y="980730"/>
            <a:ext cx="886607" cy="281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39" name="Group 38">
            <a:extLst>
              <a:ext uri="{FF2B5EF4-FFF2-40B4-BE49-F238E27FC236}">
                <a16:creationId xmlns:a16="http://schemas.microsoft.com/office/drawing/2014/main" id="{0F83A9C8-277F-403B-ACF3-CA15CCA4F6DB}"/>
              </a:ext>
            </a:extLst>
          </p:cNvPr>
          <p:cNvGrpSpPr/>
          <p:nvPr/>
        </p:nvGrpSpPr>
        <p:grpSpPr>
          <a:xfrm>
            <a:off x="4656216" y="1262552"/>
            <a:ext cx="4989699" cy="2559871"/>
            <a:chOff x="3132214" y="1262551"/>
            <a:chExt cx="4989699" cy="2559870"/>
          </a:xfrm>
        </p:grpSpPr>
        <p:sp>
          <p:nvSpPr>
            <p:cNvPr id="26" name="TextBox 25">
              <a:extLst>
                <a:ext uri="{FF2B5EF4-FFF2-40B4-BE49-F238E27FC236}">
                  <a16:creationId xmlns:a16="http://schemas.microsoft.com/office/drawing/2014/main" id="{7F0C51FB-E47D-40FA-8B4C-B20EBE66E193}"/>
                </a:ext>
              </a:extLst>
            </p:cNvPr>
            <p:cNvSpPr txBox="1"/>
            <p:nvPr/>
          </p:nvSpPr>
          <p:spPr>
            <a:xfrm>
              <a:off x="4221502" y="1699095"/>
              <a:ext cx="2808312" cy="369332"/>
            </a:xfrm>
            <a:prstGeom prst="rect">
              <a:avLst/>
            </a:prstGeom>
            <a:noFill/>
          </p:spPr>
          <p:txBody>
            <a:bodyPr wrap="square" rtlCol="0">
              <a:spAutoFit/>
            </a:bodyPr>
            <a:lstStyle/>
            <a:p>
              <a:r>
                <a:rPr lang="nl-BE" dirty="0" err="1"/>
                <a:t>Refresh</a:t>
              </a:r>
              <a:r>
                <a:rPr lang="nl-BE" dirty="0"/>
                <a:t> </a:t>
              </a:r>
              <a:r>
                <a:rPr lang="nl-BE" dirty="0" err="1"/>
                <a:t>history</a:t>
              </a:r>
              <a:endParaRPr lang="en-US" dirty="0"/>
            </a:p>
          </p:txBody>
        </p:sp>
        <p:sp>
          <p:nvSpPr>
            <p:cNvPr id="27" name="TextBox 26">
              <a:extLst>
                <a:ext uri="{FF2B5EF4-FFF2-40B4-BE49-F238E27FC236}">
                  <a16:creationId xmlns:a16="http://schemas.microsoft.com/office/drawing/2014/main" id="{298EBA5D-E391-4C40-A400-7195685717B7}"/>
                </a:ext>
              </a:extLst>
            </p:cNvPr>
            <p:cNvSpPr txBox="1"/>
            <p:nvPr/>
          </p:nvSpPr>
          <p:spPr>
            <a:xfrm>
              <a:off x="4199981" y="2250067"/>
              <a:ext cx="2808312" cy="369332"/>
            </a:xfrm>
            <a:prstGeom prst="rect">
              <a:avLst/>
            </a:prstGeom>
            <a:noFill/>
          </p:spPr>
          <p:txBody>
            <a:bodyPr wrap="square" rtlCol="0">
              <a:spAutoFit/>
            </a:bodyPr>
            <a:lstStyle/>
            <a:p>
              <a:r>
                <a:rPr lang="nl-BE" dirty="0" err="1"/>
                <a:t>Create</a:t>
              </a:r>
              <a:r>
                <a:rPr lang="nl-BE" dirty="0"/>
                <a:t> new </a:t>
              </a:r>
              <a:r>
                <a:rPr lang="nl-BE" dirty="0" err="1"/>
                <a:t>history</a:t>
              </a:r>
              <a:endParaRPr lang="en-US" dirty="0"/>
            </a:p>
          </p:txBody>
        </p:sp>
        <p:sp>
          <p:nvSpPr>
            <p:cNvPr id="28" name="TextBox 27">
              <a:extLst>
                <a:ext uri="{FF2B5EF4-FFF2-40B4-BE49-F238E27FC236}">
                  <a16:creationId xmlns:a16="http://schemas.microsoft.com/office/drawing/2014/main" id="{38DC416C-3FED-4D8A-9276-C4269D31675D}"/>
                </a:ext>
              </a:extLst>
            </p:cNvPr>
            <p:cNvSpPr txBox="1"/>
            <p:nvPr/>
          </p:nvSpPr>
          <p:spPr>
            <a:xfrm>
              <a:off x="4199979" y="2865118"/>
              <a:ext cx="3900411" cy="369332"/>
            </a:xfrm>
            <a:prstGeom prst="rect">
              <a:avLst/>
            </a:prstGeom>
            <a:noFill/>
          </p:spPr>
          <p:txBody>
            <a:bodyPr wrap="square" rtlCol="0">
              <a:spAutoFit/>
            </a:bodyPr>
            <a:lstStyle/>
            <a:p>
              <a:r>
                <a:rPr lang="nl-BE" dirty="0" err="1"/>
                <a:t>Overview</a:t>
              </a:r>
              <a:r>
                <a:rPr lang="nl-BE" dirty="0"/>
                <a:t> of </a:t>
              </a:r>
              <a:r>
                <a:rPr lang="nl-BE" dirty="0" err="1"/>
                <a:t>all</a:t>
              </a:r>
              <a:r>
                <a:rPr lang="nl-BE" dirty="0"/>
                <a:t> </a:t>
              </a:r>
              <a:r>
                <a:rPr lang="nl-BE" dirty="0" err="1"/>
                <a:t>generated</a:t>
              </a:r>
              <a:r>
                <a:rPr lang="nl-BE" dirty="0"/>
                <a:t> histories</a:t>
              </a:r>
              <a:endParaRPr lang="en-US" dirty="0"/>
            </a:p>
          </p:txBody>
        </p:sp>
        <p:sp>
          <p:nvSpPr>
            <p:cNvPr id="29" name="TextBox 28">
              <a:extLst>
                <a:ext uri="{FF2B5EF4-FFF2-40B4-BE49-F238E27FC236}">
                  <a16:creationId xmlns:a16="http://schemas.microsoft.com/office/drawing/2014/main" id="{987D2E4C-39E2-4380-9598-E037FCD55652}"/>
                </a:ext>
              </a:extLst>
            </p:cNvPr>
            <p:cNvSpPr txBox="1"/>
            <p:nvPr/>
          </p:nvSpPr>
          <p:spPr>
            <a:xfrm>
              <a:off x="4221502" y="3453089"/>
              <a:ext cx="3900411" cy="369332"/>
            </a:xfrm>
            <a:prstGeom prst="rect">
              <a:avLst/>
            </a:prstGeom>
            <a:noFill/>
          </p:spPr>
          <p:txBody>
            <a:bodyPr wrap="square" rtlCol="0">
              <a:spAutoFit/>
            </a:bodyPr>
            <a:lstStyle/>
            <a:p>
              <a:r>
                <a:rPr lang="nl-BE" dirty="0" err="1"/>
                <a:t>History</a:t>
              </a:r>
              <a:r>
                <a:rPr lang="nl-BE" dirty="0"/>
                <a:t> options</a:t>
              </a:r>
              <a:endParaRPr lang="en-US" dirty="0"/>
            </a:p>
          </p:txBody>
        </p:sp>
        <p:grpSp>
          <p:nvGrpSpPr>
            <p:cNvPr id="38" name="Group 37">
              <a:extLst>
                <a:ext uri="{FF2B5EF4-FFF2-40B4-BE49-F238E27FC236}">
                  <a16:creationId xmlns:a16="http://schemas.microsoft.com/office/drawing/2014/main" id="{8C4F3387-101A-45AB-A6BE-4AA3CC9A7443}"/>
                </a:ext>
              </a:extLst>
            </p:cNvPr>
            <p:cNvGrpSpPr/>
            <p:nvPr/>
          </p:nvGrpSpPr>
          <p:grpSpPr>
            <a:xfrm>
              <a:off x="3132214" y="1262551"/>
              <a:ext cx="1089288" cy="2550573"/>
              <a:chOff x="3132214" y="1262551"/>
              <a:chExt cx="1089288" cy="2550573"/>
            </a:xfrm>
          </p:grpSpPr>
          <p:grpSp>
            <p:nvGrpSpPr>
              <p:cNvPr id="37" name="Group 36">
                <a:extLst>
                  <a:ext uri="{FF2B5EF4-FFF2-40B4-BE49-F238E27FC236}">
                    <a16:creationId xmlns:a16="http://schemas.microsoft.com/office/drawing/2014/main" id="{37ECDFC1-04DD-4F01-991D-CB4F4D9CF2FF}"/>
                  </a:ext>
                </a:extLst>
              </p:cNvPr>
              <p:cNvGrpSpPr/>
              <p:nvPr/>
            </p:nvGrpSpPr>
            <p:grpSpPr>
              <a:xfrm>
                <a:off x="3838942" y="1720619"/>
                <a:ext cx="382560" cy="2092505"/>
                <a:chOff x="3838942" y="1720619"/>
                <a:chExt cx="382560" cy="2092505"/>
              </a:xfrm>
            </p:grpSpPr>
            <p:pic>
              <p:nvPicPr>
                <p:cNvPr id="19" name="Picture 18">
                  <a:extLst>
                    <a:ext uri="{FF2B5EF4-FFF2-40B4-BE49-F238E27FC236}">
                      <a16:creationId xmlns:a16="http://schemas.microsoft.com/office/drawing/2014/main" id="{92172DC2-B44A-47EB-9B27-3780F3962E1C}"/>
                    </a:ext>
                  </a:extLst>
                </p:cNvPr>
                <p:cNvPicPr>
                  <a:picLocks noChangeAspect="1"/>
                </p:cNvPicPr>
                <p:nvPr/>
              </p:nvPicPr>
              <p:blipFill rotWithShape="1">
                <a:blip r:embed="rId3"/>
                <a:srcRect l="73749"/>
                <a:stretch/>
              </p:blipFill>
              <p:spPr>
                <a:xfrm>
                  <a:off x="3877300" y="3437445"/>
                  <a:ext cx="344202" cy="375679"/>
                </a:xfrm>
                <a:prstGeom prst="rect">
                  <a:avLst/>
                </a:prstGeom>
              </p:spPr>
            </p:pic>
            <p:pic>
              <p:nvPicPr>
                <p:cNvPr id="20" name="Picture 19">
                  <a:extLst>
                    <a:ext uri="{FF2B5EF4-FFF2-40B4-BE49-F238E27FC236}">
                      <a16:creationId xmlns:a16="http://schemas.microsoft.com/office/drawing/2014/main" id="{139A1B81-3C89-4BE0-94F7-EB1FCA9AB2D6}"/>
                    </a:ext>
                  </a:extLst>
                </p:cNvPr>
                <p:cNvPicPr>
                  <a:picLocks noChangeAspect="1"/>
                </p:cNvPicPr>
                <p:nvPr/>
              </p:nvPicPr>
              <p:blipFill rotWithShape="1">
                <a:blip r:embed="rId3"/>
                <a:srcRect l="46984" r="27726"/>
                <a:stretch/>
              </p:blipFill>
              <p:spPr>
                <a:xfrm>
                  <a:off x="3865384" y="2882080"/>
                  <a:ext cx="297223" cy="336726"/>
                </a:xfrm>
                <a:prstGeom prst="rect">
                  <a:avLst/>
                </a:prstGeom>
              </p:spPr>
            </p:pic>
            <p:pic>
              <p:nvPicPr>
                <p:cNvPr id="21" name="Picture 20">
                  <a:extLst>
                    <a:ext uri="{FF2B5EF4-FFF2-40B4-BE49-F238E27FC236}">
                      <a16:creationId xmlns:a16="http://schemas.microsoft.com/office/drawing/2014/main" id="{A179896F-2D91-4529-B057-2D0C23F7038F}"/>
                    </a:ext>
                  </a:extLst>
                </p:cNvPr>
                <p:cNvPicPr>
                  <a:picLocks noChangeAspect="1"/>
                </p:cNvPicPr>
                <p:nvPr/>
              </p:nvPicPr>
              <p:blipFill rotWithShape="1">
                <a:blip r:embed="rId3"/>
                <a:srcRect l="24708" r="50633"/>
                <a:stretch/>
              </p:blipFill>
              <p:spPr>
                <a:xfrm>
                  <a:off x="3838942" y="2260787"/>
                  <a:ext cx="361039" cy="419496"/>
                </a:xfrm>
                <a:prstGeom prst="rect">
                  <a:avLst/>
                </a:prstGeom>
              </p:spPr>
            </p:pic>
            <p:pic>
              <p:nvPicPr>
                <p:cNvPr id="22" name="Picture 21">
                  <a:extLst>
                    <a:ext uri="{FF2B5EF4-FFF2-40B4-BE49-F238E27FC236}">
                      <a16:creationId xmlns:a16="http://schemas.microsoft.com/office/drawing/2014/main" id="{26D941E2-1988-4B21-9974-3F7BC42144E8}"/>
                    </a:ext>
                  </a:extLst>
                </p:cNvPr>
                <p:cNvPicPr>
                  <a:picLocks noChangeAspect="1"/>
                </p:cNvPicPr>
                <p:nvPr/>
              </p:nvPicPr>
              <p:blipFill rotWithShape="1">
                <a:blip r:embed="rId3"/>
                <a:srcRect r="74860"/>
                <a:stretch/>
              </p:blipFill>
              <p:spPr>
                <a:xfrm>
                  <a:off x="3876314" y="1720619"/>
                  <a:ext cx="286293" cy="326284"/>
                </a:xfrm>
                <a:prstGeom prst="rect">
                  <a:avLst/>
                </a:prstGeom>
              </p:spPr>
            </p:pic>
          </p:grpSp>
          <p:grpSp>
            <p:nvGrpSpPr>
              <p:cNvPr id="36" name="Group 35">
                <a:extLst>
                  <a:ext uri="{FF2B5EF4-FFF2-40B4-BE49-F238E27FC236}">
                    <a16:creationId xmlns:a16="http://schemas.microsoft.com/office/drawing/2014/main" id="{DF23AF48-888A-49FE-8857-05C625BDE971}"/>
                  </a:ext>
                </a:extLst>
              </p:cNvPr>
              <p:cNvGrpSpPr/>
              <p:nvPr/>
            </p:nvGrpSpPr>
            <p:grpSpPr>
              <a:xfrm>
                <a:off x="3132214" y="1262551"/>
                <a:ext cx="647698" cy="2375205"/>
                <a:chOff x="3132214" y="1262551"/>
                <a:chExt cx="647698" cy="2375205"/>
              </a:xfrm>
            </p:grpSpPr>
            <p:cxnSp>
              <p:nvCxnSpPr>
                <p:cNvPr id="24" name="Straight Connector 23">
                  <a:extLst>
                    <a:ext uri="{FF2B5EF4-FFF2-40B4-BE49-F238E27FC236}">
                      <a16:creationId xmlns:a16="http://schemas.microsoft.com/office/drawing/2014/main" id="{4A97F2BD-C4AF-409E-BF3D-08588883A650}"/>
                    </a:ext>
                  </a:extLst>
                </p:cNvPr>
                <p:cNvCxnSpPr>
                  <a:cxnSpLocks/>
                </p:cNvCxnSpPr>
                <p:nvPr/>
              </p:nvCxnSpPr>
              <p:spPr>
                <a:xfrm>
                  <a:off x="3132214" y="1262551"/>
                  <a:ext cx="0" cy="237520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F875001-E905-4471-A224-7C25EFD97AE2}"/>
                    </a:ext>
                  </a:extLst>
                </p:cNvPr>
                <p:cNvCxnSpPr/>
                <p:nvPr/>
              </p:nvCxnSpPr>
              <p:spPr>
                <a:xfrm>
                  <a:off x="3132214" y="1883761"/>
                  <a:ext cx="64769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AB79D8-EFB2-4EAC-B041-39D6861A20A7}"/>
                    </a:ext>
                  </a:extLst>
                </p:cNvPr>
                <p:cNvCxnSpPr/>
                <p:nvPr/>
              </p:nvCxnSpPr>
              <p:spPr>
                <a:xfrm>
                  <a:off x="3132214" y="2434732"/>
                  <a:ext cx="64769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5B6E5BC-202C-4516-9E36-1E5882AFCD40}"/>
                    </a:ext>
                  </a:extLst>
                </p:cNvPr>
                <p:cNvCxnSpPr/>
                <p:nvPr/>
              </p:nvCxnSpPr>
              <p:spPr>
                <a:xfrm>
                  <a:off x="3132214" y="3049785"/>
                  <a:ext cx="64769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C8489C-6C65-4C30-A3BE-7C3E30D6F1EA}"/>
                    </a:ext>
                  </a:extLst>
                </p:cNvPr>
                <p:cNvCxnSpPr/>
                <p:nvPr/>
              </p:nvCxnSpPr>
              <p:spPr>
                <a:xfrm>
                  <a:off x="3132214" y="3625284"/>
                  <a:ext cx="64769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pic>
        <p:nvPicPr>
          <p:cNvPr id="40" name="Picture 39">
            <a:extLst>
              <a:ext uri="{FF2B5EF4-FFF2-40B4-BE49-F238E27FC236}">
                <a16:creationId xmlns:a16="http://schemas.microsoft.com/office/drawing/2014/main" id="{182344CB-64C4-4467-AF9D-82FAC877F7B9}"/>
              </a:ext>
            </a:extLst>
          </p:cNvPr>
          <p:cNvPicPr>
            <a:picLocks noChangeAspect="1"/>
          </p:cNvPicPr>
          <p:nvPr/>
        </p:nvPicPr>
        <p:blipFill>
          <a:blip r:embed="rId4"/>
          <a:stretch>
            <a:fillRect/>
          </a:stretch>
        </p:blipFill>
        <p:spPr>
          <a:xfrm>
            <a:off x="9041155" y="2260787"/>
            <a:ext cx="1626847" cy="4127820"/>
          </a:xfrm>
          <a:prstGeom prst="rect">
            <a:avLst/>
          </a:prstGeom>
        </p:spPr>
      </p:pic>
      <p:sp>
        <p:nvSpPr>
          <p:cNvPr id="3" name="Slide Number Placeholder 2">
            <a:extLst>
              <a:ext uri="{FF2B5EF4-FFF2-40B4-BE49-F238E27FC236}">
                <a16:creationId xmlns:a16="http://schemas.microsoft.com/office/drawing/2014/main" id="{50B25C3E-F953-424B-9B6E-DE8EAE6F4C59}"/>
              </a:ext>
            </a:extLst>
          </p:cNvPr>
          <p:cNvSpPr>
            <a:spLocks noGrp="1"/>
          </p:cNvSpPr>
          <p:nvPr>
            <p:ph type="sldNum" sz="quarter" idx="12"/>
          </p:nvPr>
        </p:nvSpPr>
        <p:spPr/>
        <p:txBody>
          <a:bodyPr/>
          <a:lstStyle/>
          <a:p>
            <a:fld id="{F26E19B2-6512-47C7-A47A-4F9429BC55BB}" type="slidenum">
              <a:rPr lang="en-US" smtClean="0"/>
              <a:t>22</a:t>
            </a:fld>
            <a:endParaRPr lang="en-US" dirty="0"/>
          </a:p>
        </p:txBody>
      </p:sp>
    </p:spTree>
    <p:extLst>
      <p:ext uri="{BB962C8B-B14F-4D97-AF65-F5344CB8AC3E}">
        <p14:creationId xmlns:p14="http://schemas.microsoft.com/office/powerpoint/2010/main" val="35963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8754C-D4C2-4D05-87FB-900E4546EC6C}"/>
              </a:ext>
            </a:extLst>
          </p:cNvPr>
          <p:cNvSpPr>
            <a:spLocks noGrp="1"/>
          </p:cNvSpPr>
          <p:nvPr>
            <p:ph type="title"/>
          </p:nvPr>
        </p:nvSpPr>
        <p:spPr>
          <a:xfrm>
            <a:off x="838200" y="365125"/>
            <a:ext cx="10515600" cy="1325563"/>
          </a:xfrm>
        </p:spPr>
        <p:txBody>
          <a:bodyPr/>
          <a:lstStyle/>
          <a:p>
            <a:r>
              <a:rPr lang="nl-BE" dirty="0"/>
              <a:t>2. </a:t>
            </a:r>
            <a:r>
              <a:rPr lang="nl-BE" dirty="0" err="1"/>
              <a:t>History</a:t>
            </a:r>
            <a:endParaRPr lang="en-US" dirty="0"/>
          </a:p>
        </p:txBody>
      </p:sp>
      <p:sp>
        <p:nvSpPr>
          <p:cNvPr id="3" name="Content Placeholder 2">
            <a:extLst>
              <a:ext uri="{FF2B5EF4-FFF2-40B4-BE49-F238E27FC236}">
                <a16:creationId xmlns:a16="http://schemas.microsoft.com/office/drawing/2014/main" id="{DFC1182C-63FB-43DF-9106-FF47351A10E0}"/>
              </a:ext>
            </a:extLst>
          </p:cNvPr>
          <p:cNvSpPr>
            <a:spLocks noGrp="1"/>
          </p:cNvSpPr>
          <p:nvPr>
            <p:ph idx="1"/>
          </p:nvPr>
        </p:nvSpPr>
        <p:spPr>
          <a:xfrm>
            <a:off x="838201" y="1825625"/>
            <a:ext cx="8295289" cy="4351339"/>
          </a:xfrm>
        </p:spPr>
        <p:txBody>
          <a:bodyPr>
            <a:normAutofit/>
          </a:bodyPr>
          <a:lstStyle/>
          <a:p>
            <a:pPr lvl="0"/>
            <a:r>
              <a:rPr lang="en-US" i="1" dirty="0"/>
              <a:t>Create New</a:t>
            </a:r>
            <a:r>
              <a:rPr lang="en-US" dirty="0"/>
              <a:t> history will </a:t>
            </a:r>
            <a:r>
              <a:rPr lang="en-US" b="1" dirty="0"/>
              <a:t>not</a:t>
            </a:r>
            <a:r>
              <a:rPr lang="en-US" dirty="0"/>
              <a:t> make your current history disappear</a:t>
            </a:r>
          </a:p>
          <a:p>
            <a:pPr lvl="0"/>
            <a:r>
              <a:rPr lang="en-US" dirty="0"/>
              <a:t>To see all of your histories, use the history switcher</a:t>
            </a:r>
          </a:p>
          <a:p>
            <a:r>
              <a:rPr lang="en-US" i="1" dirty="0"/>
              <a:t>Extract workflow</a:t>
            </a:r>
          </a:p>
          <a:p>
            <a:r>
              <a:rPr lang="en-US" i="1" dirty="0"/>
              <a:t>Copy datasets</a:t>
            </a:r>
            <a:r>
              <a:rPr lang="en-US" dirty="0"/>
              <a:t> </a:t>
            </a:r>
          </a:p>
        </p:txBody>
      </p:sp>
      <p:pic>
        <p:nvPicPr>
          <p:cNvPr id="4" name="Picture 3" descr="History menu">
            <a:extLst>
              <a:ext uri="{FF2B5EF4-FFF2-40B4-BE49-F238E27FC236}">
                <a16:creationId xmlns:a16="http://schemas.microsoft.com/office/drawing/2014/main" id="{CE75738E-A860-497F-8DF6-5B35E3BDD79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3490" y="841458"/>
            <a:ext cx="2641417" cy="5495927"/>
          </a:xfrm>
          <a:prstGeom prst="rect">
            <a:avLst/>
          </a:prstGeom>
          <a:noFill/>
          <a:ln>
            <a:noFill/>
          </a:ln>
        </p:spPr>
      </p:pic>
      <p:sp>
        <p:nvSpPr>
          <p:cNvPr id="5" name="Slide Number Placeholder 4">
            <a:extLst>
              <a:ext uri="{FF2B5EF4-FFF2-40B4-BE49-F238E27FC236}">
                <a16:creationId xmlns:a16="http://schemas.microsoft.com/office/drawing/2014/main" id="{85D8E182-2772-4C0C-9E3B-F7AC410D9490}"/>
              </a:ext>
            </a:extLst>
          </p:cNvPr>
          <p:cNvSpPr>
            <a:spLocks noGrp="1"/>
          </p:cNvSpPr>
          <p:nvPr>
            <p:ph type="sldNum" sz="quarter" idx="12"/>
          </p:nvPr>
        </p:nvSpPr>
        <p:spPr/>
        <p:txBody>
          <a:bodyPr/>
          <a:lstStyle/>
          <a:p>
            <a:fld id="{F26E19B2-6512-47C7-A47A-4F9429BC55BB}" type="slidenum">
              <a:rPr lang="en-US" smtClean="0"/>
              <a:t>23</a:t>
            </a:fld>
            <a:endParaRPr lang="en-US"/>
          </a:p>
        </p:txBody>
      </p:sp>
    </p:spTree>
    <p:extLst>
      <p:ext uri="{BB962C8B-B14F-4D97-AF65-F5344CB8AC3E}">
        <p14:creationId xmlns:p14="http://schemas.microsoft.com/office/powerpoint/2010/main" val="2985066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5AD0-B494-449A-9B63-30D06846FD4D}"/>
              </a:ext>
            </a:extLst>
          </p:cNvPr>
          <p:cNvSpPr>
            <a:spLocks noGrp="1"/>
          </p:cNvSpPr>
          <p:nvPr>
            <p:ph type="title"/>
          </p:nvPr>
        </p:nvSpPr>
        <p:spPr/>
        <p:txBody>
          <a:bodyPr/>
          <a:lstStyle/>
          <a:p>
            <a:r>
              <a:rPr lang="nl-BE" dirty="0"/>
              <a:t>3. Tools</a:t>
            </a:r>
            <a:endParaRPr lang="en-US" dirty="0"/>
          </a:p>
        </p:txBody>
      </p:sp>
      <p:sp>
        <p:nvSpPr>
          <p:cNvPr id="3" name="Content Placeholder 2">
            <a:extLst>
              <a:ext uri="{FF2B5EF4-FFF2-40B4-BE49-F238E27FC236}">
                <a16:creationId xmlns:a16="http://schemas.microsoft.com/office/drawing/2014/main" id="{7D87918B-A388-4258-9F4A-3A99A231E4F7}"/>
              </a:ext>
            </a:extLst>
          </p:cNvPr>
          <p:cNvSpPr>
            <a:spLocks noGrp="1"/>
          </p:cNvSpPr>
          <p:nvPr>
            <p:ph idx="1"/>
          </p:nvPr>
        </p:nvSpPr>
        <p:spPr/>
        <p:txBody>
          <a:bodyPr/>
          <a:lstStyle/>
          <a:p>
            <a:r>
              <a:rPr lang="en-US" dirty="0"/>
              <a:t>Tool search</a:t>
            </a:r>
          </a:p>
          <a:p>
            <a:endParaRPr lang="en-US" dirty="0"/>
          </a:p>
        </p:txBody>
      </p:sp>
      <p:pic>
        <p:nvPicPr>
          <p:cNvPr id="4" name="Afbeelding 3">
            <a:extLst>
              <a:ext uri="{FF2B5EF4-FFF2-40B4-BE49-F238E27FC236}">
                <a16:creationId xmlns:a16="http://schemas.microsoft.com/office/drawing/2014/main" id="{1CE3D214-AC1A-4544-A79B-D2505436612F}"/>
              </a:ext>
            </a:extLst>
          </p:cNvPr>
          <p:cNvPicPr>
            <a:picLocks noChangeAspect="1"/>
          </p:cNvPicPr>
          <p:nvPr/>
        </p:nvPicPr>
        <p:blipFill>
          <a:blip r:embed="rId3"/>
          <a:stretch>
            <a:fillRect/>
          </a:stretch>
        </p:blipFill>
        <p:spPr>
          <a:xfrm>
            <a:off x="4483227" y="2226859"/>
            <a:ext cx="3225548" cy="2404283"/>
          </a:xfrm>
          <a:prstGeom prst="rect">
            <a:avLst/>
          </a:prstGeom>
        </p:spPr>
      </p:pic>
      <p:sp>
        <p:nvSpPr>
          <p:cNvPr id="5" name="Slide Number Placeholder 4">
            <a:extLst>
              <a:ext uri="{FF2B5EF4-FFF2-40B4-BE49-F238E27FC236}">
                <a16:creationId xmlns:a16="http://schemas.microsoft.com/office/drawing/2014/main" id="{73EEA0D0-340F-411D-AF94-450C8E4B3912}"/>
              </a:ext>
            </a:extLst>
          </p:cNvPr>
          <p:cNvSpPr>
            <a:spLocks noGrp="1"/>
          </p:cNvSpPr>
          <p:nvPr>
            <p:ph type="sldNum" sz="quarter" idx="12"/>
          </p:nvPr>
        </p:nvSpPr>
        <p:spPr/>
        <p:txBody>
          <a:bodyPr/>
          <a:lstStyle/>
          <a:p>
            <a:fld id="{F26E19B2-6512-47C7-A47A-4F9429BC55BB}" type="slidenum">
              <a:rPr lang="en-US" smtClean="0"/>
              <a:t>24</a:t>
            </a:fld>
            <a:endParaRPr lang="en-US"/>
          </a:p>
        </p:txBody>
      </p:sp>
    </p:spTree>
    <p:extLst>
      <p:ext uri="{BB962C8B-B14F-4D97-AF65-F5344CB8AC3E}">
        <p14:creationId xmlns:p14="http://schemas.microsoft.com/office/powerpoint/2010/main" val="2259491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87918B-A388-4258-9F4A-3A99A231E4F7}"/>
              </a:ext>
            </a:extLst>
          </p:cNvPr>
          <p:cNvSpPr>
            <a:spLocks noGrp="1"/>
          </p:cNvSpPr>
          <p:nvPr>
            <p:ph idx="1"/>
          </p:nvPr>
        </p:nvSpPr>
        <p:spPr>
          <a:xfrm>
            <a:off x="765048" y="1690689"/>
            <a:ext cx="5127029" cy="3785419"/>
          </a:xfrm>
        </p:spPr>
        <p:txBody>
          <a:bodyPr>
            <a:normAutofit/>
          </a:bodyPr>
          <a:lstStyle/>
          <a:p>
            <a:r>
              <a:rPr lang="en-US" dirty="0"/>
              <a:t>Tool interface:</a:t>
            </a:r>
          </a:p>
          <a:p>
            <a:pPr lvl="1"/>
            <a:r>
              <a:rPr lang="en-US" dirty="0"/>
              <a:t>Input datasets &amp; parameters</a:t>
            </a:r>
          </a:p>
          <a:p>
            <a:pPr lvl="1"/>
            <a:r>
              <a:rPr lang="en-US" dirty="0"/>
              <a:t>Help, citations, information </a:t>
            </a:r>
          </a:p>
          <a:p>
            <a:pPr lvl="1"/>
            <a:r>
              <a:rPr lang="en-US" dirty="0">
                <a:latin typeface="Courier New" panose="02070309020205020404" pitchFamily="49" charset="0"/>
                <a:cs typeface="Courier New" panose="02070309020205020404" pitchFamily="49" charset="0"/>
              </a:rPr>
              <a:t>Execute</a:t>
            </a:r>
            <a:r>
              <a:rPr lang="en-US" dirty="0"/>
              <a:t>-button</a:t>
            </a:r>
            <a:r>
              <a:rPr lang="en-US" i="1" dirty="0"/>
              <a:t> </a:t>
            </a:r>
            <a:r>
              <a:rPr lang="en-US" dirty="0"/>
              <a:t>to start a job</a:t>
            </a:r>
          </a:p>
          <a:p>
            <a:r>
              <a:rPr lang="en-US" dirty="0"/>
              <a:t>New tools can be installed without removing old ones (reproducibility)</a:t>
            </a:r>
          </a:p>
          <a:p>
            <a:r>
              <a:rPr lang="en-US" dirty="0"/>
              <a:t>Versions!</a:t>
            </a:r>
          </a:p>
          <a:p>
            <a:endParaRPr lang="en-US" dirty="0"/>
          </a:p>
        </p:txBody>
      </p:sp>
      <p:sp>
        <p:nvSpPr>
          <p:cNvPr id="14" name="Title 1">
            <a:extLst>
              <a:ext uri="{FF2B5EF4-FFF2-40B4-BE49-F238E27FC236}">
                <a16:creationId xmlns:a16="http://schemas.microsoft.com/office/drawing/2014/main" id="{B6EF3875-5C1D-4361-A05E-45020EEFF23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a:t>3. Tools</a:t>
            </a:r>
            <a:endParaRPr lang="en-US" dirty="0"/>
          </a:p>
        </p:txBody>
      </p:sp>
      <p:pic>
        <p:nvPicPr>
          <p:cNvPr id="2" name="Afbeelding 1">
            <a:extLst>
              <a:ext uri="{FF2B5EF4-FFF2-40B4-BE49-F238E27FC236}">
                <a16:creationId xmlns:a16="http://schemas.microsoft.com/office/drawing/2014/main" id="{FEF98841-CEE3-4D82-8A12-E7971D463E46}"/>
              </a:ext>
            </a:extLst>
          </p:cNvPr>
          <p:cNvPicPr>
            <a:picLocks noChangeAspect="1"/>
          </p:cNvPicPr>
          <p:nvPr/>
        </p:nvPicPr>
        <p:blipFill>
          <a:blip r:embed="rId3"/>
          <a:stretch>
            <a:fillRect/>
          </a:stretch>
        </p:blipFill>
        <p:spPr>
          <a:xfrm>
            <a:off x="5486400" y="1763453"/>
            <a:ext cx="6705600" cy="3426536"/>
          </a:xfrm>
          <a:prstGeom prst="rect">
            <a:avLst/>
          </a:prstGeom>
        </p:spPr>
      </p:pic>
      <p:sp>
        <p:nvSpPr>
          <p:cNvPr id="4" name="Slide Number Placeholder 3">
            <a:extLst>
              <a:ext uri="{FF2B5EF4-FFF2-40B4-BE49-F238E27FC236}">
                <a16:creationId xmlns:a16="http://schemas.microsoft.com/office/drawing/2014/main" id="{A6BB1BDB-D276-450A-BFDA-8E8658A390A0}"/>
              </a:ext>
            </a:extLst>
          </p:cNvPr>
          <p:cNvSpPr>
            <a:spLocks noGrp="1"/>
          </p:cNvSpPr>
          <p:nvPr>
            <p:ph type="sldNum" sz="quarter" idx="12"/>
          </p:nvPr>
        </p:nvSpPr>
        <p:spPr/>
        <p:txBody>
          <a:bodyPr/>
          <a:lstStyle/>
          <a:p>
            <a:fld id="{F26E19B2-6512-47C7-A47A-4F9429BC55BB}" type="slidenum">
              <a:rPr lang="en-US" smtClean="0"/>
              <a:t>25</a:t>
            </a:fld>
            <a:endParaRPr lang="en-US"/>
          </a:p>
        </p:txBody>
      </p:sp>
    </p:spTree>
    <p:extLst>
      <p:ext uri="{BB962C8B-B14F-4D97-AF65-F5344CB8AC3E}">
        <p14:creationId xmlns:p14="http://schemas.microsoft.com/office/powerpoint/2010/main" val="2601306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529F-5174-459C-9535-E0F5A624BC74}"/>
              </a:ext>
            </a:extLst>
          </p:cNvPr>
          <p:cNvSpPr>
            <a:spLocks noGrp="1"/>
          </p:cNvSpPr>
          <p:nvPr>
            <p:ph type="title"/>
          </p:nvPr>
        </p:nvSpPr>
        <p:spPr/>
        <p:txBody>
          <a:bodyPr/>
          <a:lstStyle/>
          <a:p>
            <a:r>
              <a:rPr lang="nl-BE" dirty="0" err="1"/>
              <a:t>Exercise</a:t>
            </a:r>
            <a:r>
              <a:rPr lang="nl-BE" dirty="0"/>
              <a:t> – Upload data in </a:t>
            </a:r>
            <a:r>
              <a:rPr lang="nl-BE" dirty="0" err="1"/>
              <a:t>history</a:t>
            </a:r>
            <a:endParaRPr lang="en-US" dirty="0"/>
          </a:p>
        </p:txBody>
      </p:sp>
      <p:sp>
        <p:nvSpPr>
          <p:cNvPr id="3" name="Content Placeholder 2">
            <a:extLst>
              <a:ext uri="{FF2B5EF4-FFF2-40B4-BE49-F238E27FC236}">
                <a16:creationId xmlns:a16="http://schemas.microsoft.com/office/drawing/2014/main" id="{EB867436-6522-42DD-BEA6-C07D5092F06B}"/>
              </a:ext>
            </a:extLst>
          </p:cNvPr>
          <p:cNvSpPr>
            <a:spLocks noGrp="1"/>
          </p:cNvSpPr>
          <p:nvPr>
            <p:ph idx="1"/>
          </p:nvPr>
        </p:nvSpPr>
        <p:spPr/>
        <p:txBody>
          <a:bodyPr/>
          <a:lstStyle/>
          <a:p>
            <a:pPr marL="514338" indent="-514338">
              <a:buAutoNum type="arabicPeriod"/>
            </a:pPr>
            <a:r>
              <a:rPr lang="nl-BE" dirty="0"/>
              <a:t>Import </a:t>
            </a:r>
            <a:r>
              <a:rPr lang="nl-BE" dirty="0" err="1"/>
              <a:t>sequencing</a:t>
            </a:r>
            <a:r>
              <a:rPr lang="nl-BE" dirty="0"/>
              <a:t> </a:t>
            </a:r>
            <a:r>
              <a:rPr lang="nl-BE" dirty="0" err="1"/>
              <a:t>reads</a:t>
            </a:r>
            <a:r>
              <a:rPr lang="nl-BE" dirty="0"/>
              <a:t>:</a:t>
            </a:r>
          </a:p>
          <a:p>
            <a:pPr lvl="1"/>
            <a:r>
              <a:rPr lang="nl-BE" dirty="0" err="1"/>
              <a:t>From</a:t>
            </a:r>
            <a:r>
              <a:rPr lang="nl-BE" dirty="0"/>
              <a:t> Shared Data </a:t>
            </a:r>
            <a:r>
              <a:rPr lang="nl-BE" dirty="0">
                <a:sym typeface="Wingdings" panose="05000000000000000000" pitchFamily="2" charset="2"/>
              </a:rPr>
              <a:t> </a:t>
            </a:r>
            <a:r>
              <a:rPr lang="nl-BE" dirty="0" err="1">
                <a:sym typeface="Wingdings" panose="05000000000000000000" pitchFamily="2" charset="2"/>
              </a:rPr>
              <a:t>History</a:t>
            </a:r>
            <a:r>
              <a:rPr lang="nl-BE" dirty="0">
                <a:sym typeface="Wingdings" panose="05000000000000000000" pitchFamily="2" charset="2"/>
              </a:rPr>
              <a:t>  </a:t>
            </a:r>
            <a:r>
              <a:rPr lang="en-US" i="1" dirty="0">
                <a:effectLst/>
                <a:latin typeface="-apple-system"/>
              </a:rPr>
              <a:t>Galaxy_training_ELIXIR_16sept </a:t>
            </a:r>
            <a:r>
              <a:rPr lang="en-US" i="0" dirty="0">
                <a:effectLst/>
                <a:latin typeface="-apple-system"/>
                <a:sym typeface="Wingdings" panose="05000000000000000000" pitchFamily="2" charset="2"/>
              </a:rPr>
              <a:t> Import history (+ symbol)</a:t>
            </a:r>
          </a:p>
          <a:p>
            <a:pPr marL="514338" indent="-514338">
              <a:buAutoNum type="arabicPeriod"/>
            </a:pPr>
            <a:r>
              <a:rPr lang="en-US" dirty="0">
                <a:latin typeface="-apple-system"/>
                <a:sym typeface="Wingdings" panose="05000000000000000000" pitchFamily="2" charset="2"/>
              </a:rPr>
              <a:t>Rename history &amp; datasets if you like</a:t>
            </a:r>
            <a:endParaRPr lang="nl-BE" dirty="0"/>
          </a:p>
        </p:txBody>
      </p:sp>
      <p:sp>
        <p:nvSpPr>
          <p:cNvPr id="4" name="Slide Number Placeholder 3">
            <a:extLst>
              <a:ext uri="{FF2B5EF4-FFF2-40B4-BE49-F238E27FC236}">
                <a16:creationId xmlns:a16="http://schemas.microsoft.com/office/drawing/2014/main" id="{E8FA4930-EAB2-4C7C-9D6F-A27A02311DF2}"/>
              </a:ext>
            </a:extLst>
          </p:cNvPr>
          <p:cNvSpPr>
            <a:spLocks noGrp="1"/>
          </p:cNvSpPr>
          <p:nvPr>
            <p:ph type="sldNum" sz="quarter" idx="12"/>
          </p:nvPr>
        </p:nvSpPr>
        <p:spPr/>
        <p:txBody>
          <a:bodyPr/>
          <a:lstStyle/>
          <a:p>
            <a:fld id="{F26E19B2-6512-47C7-A47A-4F9429BC55BB}" type="slidenum">
              <a:rPr lang="en-US" smtClean="0"/>
              <a:t>26</a:t>
            </a:fld>
            <a:endParaRPr lang="en-US"/>
          </a:p>
        </p:txBody>
      </p:sp>
    </p:spTree>
    <p:extLst>
      <p:ext uri="{BB962C8B-B14F-4D97-AF65-F5344CB8AC3E}">
        <p14:creationId xmlns:p14="http://schemas.microsoft.com/office/powerpoint/2010/main" val="2080099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529F-5174-459C-9535-E0F5A624BC74}"/>
              </a:ext>
            </a:extLst>
          </p:cNvPr>
          <p:cNvSpPr>
            <a:spLocks noGrp="1"/>
          </p:cNvSpPr>
          <p:nvPr>
            <p:ph type="title"/>
          </p:nvPr>
        </p:nvSpPr>
        <p:spPr/>
        <p:txBody>
          <a:bodyPr/>
          <a:lstStyle/>
          <a:p>
            <a:r>
              <a:rPr lang="nl-BE" dirty="0" err="1"/>
              <a:t>Exercise</a:t>
            </a:r>
            <a:r>
              <a:rPr lang="nl-BE" dirty="0"/>
              <a:t> – Upload data in </a:t>
            </a:r>
            <a:r>
              <a:rPr lang="nl-BE" dirty="0" err="1"/>
              <a:t>history</a:t>
            </a:r>
            <a:endParaRPr lang="en-US" dirty="0"/>
          </a:p>
        </p:txBody>
      </p:sp>
      <p:sp>
        <p:nvSpPr>
          <p:cNvPr id="3" name="Content Placeholder 2">
            <a:extLst>
              <a:ext uri="{FF2B5EF4-FFF2-40B4-BE49-F238E27FC236}">
                <a16:creationId xmlns:a16="http://schemas.microsoft.com/office/drawing/2014/main" id="{EB867436-6522-42DD-BEA6-C07D5092F06B}"/>
              </a:ext>
            </a:extLst>
          </p:cNvPr>
          <p:cNvSpPr>
            <a:spLocks noGrp="1"/>
          </p:cNvSpPr>
          <p:nvPr>
            <p:ph idx="1"/>
          </p:nvPr>
        </p:nvSpPr>
        <p:spPr/>
        <p:txBody>
          <a:bodyPr>
            <a:normAutofit fontScale="92500" lnSpcReduction="20000"/>
          </a:bodyPr>
          <a:lstStyle/>
          <a:p>
            <a:pPr marL="514698" indent="-514338">
              <a:spcBef>
                <a:spcPts val="1001"/>
              </a:spcBef>
              <a:buClr>
                <a:srgbClr val="000000"/>
              </a:buClr>
              <a:buFont typeface="+mj-lt"/>
              <a:buAutoNum type="arabicPeriod" startAt="3"/>
            </a:pPr>
            <a:r>
              <a:rPr lang="nl-BE" dirty="0"/>
              <a:t>Import </a:t>
            </a:r>
            <a:r>
              <a:rPr lang="nl-BE" dirty="0" err="1"/>
              <a:t>Yeast</a:t>
            </a:r>
            <a:r>
              <a:rPr lang="nl-BE" dirty="0"/>
              <a:t> </a:t>
            </a:r>
            <a:r>
              <a:rPr lang="nl-BE" dirty="0" err="1"/>
              <a:t>reference</a:t>
            </a:r>
            <a:r>
              <a:rPr lang="nl-BE" dirty="0"/>
              <a:t> </a:t>
            </a:r>
            <a:r>
              <a:rPr lang="nl-BE" dirty="0" err="1"/>
              <a:t>genome</a:t>
            </a:r>
            <a:r>
              <a:rPr lang="nl-BE" dirty="0"/>
              <a:t> (</a:t>
            </a:r>
            <a:r>
              <a:rPr lang="nl-BE" dirty="0" err="1"/>
              <a:t>from</a:t>
            </a:r>
            <a:r>
              <a:rPr lang="nl-BE" dirty="0"/>
              <a:t> online database UCSC)</a:t>
            </a:r>
          </a:p>
          <a:p>
            <a:pPr lvl="1" indent="-228234">
              <a:spcBef>
                <a:spcPts val="1001"/>
              </a:spcBef>
              <a:buClr>
                <a:srgbClr val="000000"/>
              </a:buClr>
              <a:buFont typeface="Arial"/>
              <a:buChar char="•"/>
            </a:pPr>
            <a:r>
              <a:rPr lang="en-US" spc="-1" dirty="0">
                <a:solidFill>
                  <a:srgbClr val="000000"/>
                </a:solidFill>
                <a:ea typeface="Noto Sans CJK SC"/>
              </a:rPr>
              <a:t>Tool: UCSC Main</a:t>
            </a:r>
            <a:r>
              <a:rPr lang="en-US" sz="2900" spc="-1" dirty="0">
                <a:solidFill>
                  <a:srgbClr val="000000"/>
                </a:solidFill>
                <a:ea typeface="Noto Sans CJK SC"/>
              </a:rPr>
              <a:t> </a:t>
            </a: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“clade”</a:t>
            </a:r>
            <a:r>
              <a:rPr lang="en-US" sz="1700" spc="-1" dirty="0">
                <a:solidFill>
                  <a:srgbClr val="000000"/>
                </a:solidFill>
                <a:ea typeface="Noto Sans CJK SC"/>
              </a:rPr>
              <a:t>: Other</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“genome”</a:t>
            </a:r>
            <a:r>
              <a:rPr lang="en-US" sz="1700" spc="-1" dirty="0">
                <a:solidFill>
                  <a:srgbClr val="000000"/>
                </a:solidFill>
                <a:ea typeface="Noto Sans CJK SC"/>
              </a:rPr>
              <a:t>: S. cerevisiae</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“assembly”</a:t>
            </a:r>
            <a:r>
              <a:rPr lang="en-US" sz="1700" spc="-1" dirty="0">
                <a:solidFill>
                  <a:srgbClr val="000000"/>
                </a:solidFill>
                <a:ea typeface="Noto Sans CJK SC"/>
              </a:rPr>
              <a:t>: Apr. 2011 (SacCer_Apr2011/sacCer3)</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“group”</a:t>
            </a:r>
            <a:r>
              <a:rPr lang="en-US" sz="1700" spc="-1" dirty="0">
                <a:solidFill>
                  <a:srgbClr val="000000"/>
                </a:solidFill>
                <a:ea typeface="Noto Sans CJK SC"/>
              </a:rPr>
              <a:t>: Mapping and Sequencing</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“track”</a:t>
            </a:r>
            <a:r>
              <a:rPr lang="en-US" sz="1700" spc="-1" dirty="0">
                <a:solidFill>
                  <a:srgbClr val="000000"/>
                </a:solidFill>
                <a:ea typeface="Noto Sans CJK SC"/>
              </a:rPr>
              <a:t>: Assembly</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“table”</a:t>
            </a:r>
            <a:r>
              <a:rPr lang="en-US" sz="1700" spc="-1" dirty="0">
                <a:solidFill>
                  <a:srgbClr val="000000"/>
                </a:solidFill>
                <a:ea typeface="Noto Sans CJK SC"/>
              </a:rPr>
              <a:t>: gold</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“region”</a:t>
            </a:r>
            <a:r>
              <a:rPr lang="en-US" sz="1700" spc="-1" dirty="0">
                <a:solidFill>
                  <a:srgbClr val="000000"/>
                </a:solidFill>
                <a:ea typeface="Noto Sans CJK SC"/>
              </a:rPr>
              <a:t> should be changed to position with value </a:t>
            </a:r>
            <a:r>
              <a:rPr lang="en-US" sz="1700" spc="-1" dirty="0" err="1">
                <a:solidFill>
                  <a:srgbClr val="000000"/>
                </a:solidFill>
                <a:ea typeface="Noto Sans CJK SC"/>
              </a:rPr>
              <a:t>chrI</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“output format”</a:t>
            </a:r>
            <a:r>
              <a:rPr lang="en-US" sz="1700" spc="-1" dirty="0">
                <a:solidFill>
                  <a:srgbClr val="000000"/>
                </a:solidFill>
                <a:ea typeface="Noto Sans CJK SC"/>
              </a:rPr>
              <a:t>: ‘sequence’</a:t>
            </a:r>
            <a:endParaRPr lang="en-US" sz="1700" spc="-1" dirty="0">
              <a:solidFill>
                <a:srgbClr val="000000"/>
              </a:solidFill>
            </a:endParaRPr>
          </a:p>
          <a:p>
            <a:pPr marL="1321167" lvl="2" indent="-323992">
              <a:spcBef>
                <a:spcPts val="720"/>
              </a:spcBef>
              <a:buClr>
                <a:srgbClr val="000000"/>
              </a:buClr>
              <a:buSzPct val="75000"/>
              <a:buFont typeface="Symbol" charset="2"/>
              <a:buChar char=""/>
            </a:pPr>
            <a:r>
              <a:rPr lang="en-US" sz="1700" i="1" spc="-1" dirty="0">
                <a:solidFill>
                  <a:srgbClr val="000000"/>
                </a:solidFill>
                <a:ea typeface="Noto Sans CJK SC"/>
              </a:rPr>
              <a:t>“Send output to”</a:t>
            </a:r>
            <a:r>
              <a:rPr lang="en-US" sz="1700" spc="-1" dirty="0">
                <a:solidFill>
                  <a:srgbClr val="000000"/>
                </a:solidFill>
                <a:ea typeface="Noto Sans CJK SC"/>
              </a:rPr>
              <a:t> should have the option Galaxy checked</a:t>
            </a:r>
            <a:endParaRPr lang="en-US" sz="1700" spc="-1" dirty="0">
              <a:solidFill>
                <a:srgbClr val="000000"/>
              </a:solidFill>
            </a:endParaRPr>
          </a:p>
          <a:p>
            <a:pPr lvl="1" indent="-228234">
              <a:spcBef>
                <a:spcPts val="1417"/>
              </a:spcBef>
              <a:buClr>
                <a:srgbClr val="000000"/>
              </a:buClr>
              <a:buFont typeface="Arial"/>
              <a:buChar char="•"/>
            </a:pPr>
            <a:r>
              <a:rPr lang="en-US" spc="-1" dirty="0">
                <a:solidFill>
                  <a:srgbClr val="000000"/>
                </a:solidFill>
                <a:ea typeface="Noto Sans CJK SC"/>
              </a:rPr>
              <a:t>‘get output’ and ‘Send query to Galaxy’</a:t>
            </a:r>
            <a:endParaRPr lang="en-US" spc="-1" dirty="0">
              <a:solidFill>
                <a:srgbClr val="000000"/>
              </a:solidFill>
            </a:endParaRPr>
          </a:p>
          <a:p>
            <a:pPr marL="514698" indent="-514338">
              <a:spcBef>
                <a:spcPts val="1417"/>
              </a:spcBef>
              <a:buClr>
                <a:srgbClr val="000000"/>
              </a:buClr>
              <a:buFont typeface="+mj-lt"/>
              <a:buAutoNum type="arabicPeriod" startAt="3"/>
            </a:pPr>
            <a:r>
              <a:rPr lang="en-US" spc="-1" dirty="0">
                <a:solidFill>
                  <a:srgbClr val="000000"/>
                </a:solidFill>
                <a:ea typeface="Noto Sans CJK SC"/>
              </a:rPr>
              <a:t>Rename the dataset</a:t>
            </a:r>
            <a:endParaRPr lang="nl-BE" dirty="0"/>
          </a:p>
        </p:txBody>
      </p:sp>
      <p:sp>
        <p:nvSpPr>
          <p:cNvPr id="4" name="Slide Number Placeholder 3">
            <a:extLst>
              <a:ext uri="{FF2B5EF4-FFF2-40B4-BE49-F238E27FC236}">
                <a16:creationId xmlns:a16="http://schemas.microsoft.com/office/drawing/2014/main" id="{B8002F60-4537-4EBD-800B-315D75AF4DA2}"/>
              </a:ext>
            </a:extLst>
          </p:cNvPr>
          <p:cNvSpPr>
            <a:spLocks noGrp="1"/>
          </p:cNvSpPr>
          <p:nvPr>
            <p:ph type="sldNum" sz="quarter" idx="12"/>
          </p:nvPr>
        </p:nvSpPr>
        <p:spPr/>
        <p:txBody>
          <a:bodyPr/>
          <a:lstStyle/>
          <a:p>
            <a:fld id="{F26E19B2-6512-47C7-A47A-4F9429BC55BB}" type="slidenum">
              <a:rPr lang="en-US" smtClean="0"/>
              <a:t>27</a:t>
            </a:fld>
            <a:endParaRPr lang="en-US"/>
          </a:p>
        </p:txBody>
      </p:sp>
    </p:spTree>
    <p:extLst>
      <p:ext uri="{BB962C8B-B14F-4D97-AF65-F5344CB8AC3E}">
        <p14:creationId xmlns:p14="http://schemas.microsoft.com/office/powerpoint/2010/main" val="749391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solidFill>
                  <a:schemeClr val="bg2"/>
                </a:solidFill>
              </a:rPr>
              <a:t>Introduction</a:t>
            </a:r>
            <a:r>
              <a:rPr lang="nl-BE" dirty="0">
                <a:solidFill>
                  <a:schemeClr val="bg2"/>
                </a:solidFill>
              </a:rPr>
              <a:t> – </a:t>
            </a:r>
            <a:r>
              <a:rPr lang="nl-BE" dirty="0" err="1">
                <a:solidFill>
                  <a:schemeClr val="bg2"/>
                </a:solidFill>
              </a:rPr>
              <a:t>what</a:t>
            </a:r>
            <a:r>
              <a:rPr lang="nl-BE" dirty="0">
                <a:solidFill>
                  <a:schemeClr val="bg2"/>
                </a:solidFill>
              </a:rPr>
              <a:t> is Galaxy &amp; </a:t>
            </a:r>
            <a:r>
              <a:rPr lang="nl-BE" dirty="0" err="1">
                <a:solidFill>
                  <a:schemeClr val="bg2"/>
                </a:solidFill>
              </a:rPr>
              <a:t>why</a:t>
            </a:r>
            <a:r>
              <a:rPr lang="nl-BE" dirty="0">
                <a:solidFill>
                  <a:schemeClr val="bg2"/>
                </a:solidFill>
              </a:rPr>
              <a:t> </a:t>
            </a:r>
            <a:r>
              <a:rPr lang="nl-BE" dirty="0" err="1">
                <a:solidFill>
                  <a:schemeClr val="bg2"/>
                </a:solidFill>
              </a:rPr>
              <a:t>should</a:t>
            </a:r>
            <a:r>
              <a:rPr lang="nl-BE" dirty="0">
                <a:solidFill>
                  <a:schemeClr val="bg2"/>
                </a:solidFill>
              </a:rPr>
              <a:t> we </a:t>
            </a:r>
            <a:r>
              <a:rPr lang="nl-BE" dirty="0" err="1">
                <a:solidFill>
                  <a:schemeClr val="bg2"/>
                </a:solidFill>
              </a:rPr>
              <a:t>use</a:t>
            </a:r>
            <a:r>
              <a:rPr lang="nl-BE" dirty="0">
                <a:solidFill>
                  <a:schemeClr val="bg2"/>
                </a:solidFill>
              </a:rPr>
              <a:t> </a:t>
            </a:r>
            <a:r>
              <a:rPr lang="nl-BE" dirty="0" err="1">
                <a:solidFill>
                  <a:schemeClr val="bg2"/>
                </a:solidFill>
              </a:rPr>
              <a:t>it</a:t>
            </a:r>
            <a:r>
              <a:rPr lang="nl-BE" dirty="0">
                <a:solidFill>
                  <a:schemeClr val="bg2"/>
                </a:solidFill>
              </a:rPr>
              <a:t>? </a:t>
            </a:r>
          </a:p>
          <a:p>
            <a:pPr marL="0" indent="0">
              <a:buNone/>
            </a:pPr>
            <a:r>
              <a:rPr lang="nl-BE" dirty="0" err="1"/>
              <a:t>Use</a:t>
            </a:r>
            <a:r>
              <a:rPr lang="nl-BE" dirty="0"/>
              <a:t> Galaxy:</a:t>
            </a:r>
          </a:p>
          <a:p>
            <a:pPr marL="514338" indent="-514338">
              <a:buFont typeface="+mj-lt"/>
              <a:buAutoNum type="arabicPeriod"/>
            </a:pPr>
            <a:r>
              <a:rPr lang="nl-BE" sz="2400" dirty="0">
                <a:solidFill>
                  <a:schemeClr val="bg2"/>
                </a:solidFill>
              </a:rPr>
              <a:t>Upload data</a:t>
            </a:r>
          </a:p>
          <a:p>
            <a:pPr marL="514338" indent="-514338">
              <a:buFont typeface="+mj-lt"/>
              <a:buAutoNum type="arabicPeriod"/>
            </a:pPr>
            <a:r>
              <a:rPr lang="nl-BE" sz="2400" dirty="0" err="1">
                <a:solidFill>
                  <a:schemeClr val="bg2"/>
                </a:solidFill>
              </a:rPr>
              <a:t>History</a:t>
            </a:r>
            <a:endParaRPr lang="nl-BE" sz="2400" dirty="0">
              <a:solidFill>
                <a:schemeClr val="bg2"/>
              </a:solidFill>
            </a:endParaRPr>
          </a:p>
          <a:p>
            <a:pPr marL="514338" indent="-514338">
              <a:buFont typeface="+mj-lt"/>
              <a:buAutoNum type="arabicPeriod"/>
            </a:pPr>
            <a:r>
              <a:rPr lang="nl-BE" sz="2400" dirty="0">
                <a:solidFill>
                  <a:schemeClr val="bg2"/>
                </a:solidFill>
              </a:rPr>
              <a:t>Using tools</a:t>
            </a:r>
          </a:p>
          <a:p>
            <a:pPr marL="514338" indent="-514338">
              <a:buFont typeface="+mj-lt"/>
              <a:buAutoNum type="arabicPeriod"/>
            </a:pPr>
            <a:r>
              <a:rPr lang="nl-BE" sz="2400" dirty="0"/>
              <a:t>Name tags</a:t>
            </a:r>
          </a:p>
          <a:p>
            <a:pPr marL="514338" indent="-514338">
              <a:buFont typeface="+mj-lt"/>
              <a:buAutoNum type="arabicPeriod"/>
            </a:pP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Share </a:t>
            </a:r>
            <a:r>
              <a:rPr lang="nl-BE" sz="2400" dirty="0" err="1">
                <a:solidFill>
                  <a:schemeClr val="bg2"/>
                </a:solidFill>
              </a:rPr>
              <a:t>history</a:t>
            </a:r>
            <a:r>
              <a:rPr lang="nl-BE" sz="2400" dirty="0">
                <a:solidFill>
                  <a:schemeClr val="bg2"/>
                </a:solidFill>
              </a:rPr>
              <a:t> &amp; </a:t>
            </a: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Extra: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B15766C1-F997-4E48-BD36-41D3381ADFF6}"/>
              </a:ext>
            </a:extLst>
          </p:cNvPr>
          <p:cNvSpPr>
            <a:spLocks noGrp="1"/>
          </p:cNvSpPr>
          <p:nvPr>
            <p:ph type="sldNum" sz="quarter" idx="12"/>
          </p:nvPr>
        </p:nvSpPr>
        <p:spPr/>
        <p:txBody>
          <a:bodyPr/>
          <a:lstStyle/>
          <a:p>
            <a:fld id="{F26E19B2-6512-47C7-A47A-4F9429BC55BB}" type="slidenum">
              <a:rPr lang="en-US" smtClean="0"/>
              <a:t>28</a:t>
            </a:fld>
            <a:endParaRPr lang="en-US"/>
          </a:p>
        </p:txBody>
      </p:sp>
    </p:spTree>
    <p:extLst>
      <p:ext uri="{BB962C8B-B14F-4D97-AF65-F5344CB8AC3E}">
        <p14:creationId xmlns:p14="http://schemas.microsoft.com/office/powerpoint/2010/main" val="915015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1188-4077-4C48-B381-950F5ABEB8CC}"/>
              </a:ext>
            </a:extLst>
          </p:cNvPr>
          <p:cNvSpPr>
            <a:spLocks noGrp="1"/>
          </p:cNvSpPr>
          <p:nvPr>
            <p:ph type="title"/>
          </p:nvPr>
        </p:nvSpPr>
        <p:spPr/>
        <p:txBody>
          <a:bodyPr/>
          <a:lstStyle/>
          <a:p>
            <a:r>
              <a:rPr lang="nl-BE" dirty="0"/>
              <a:t>4. Name Tags</a:t>
            </a:r>
            <a:endParaRPr lang="en-US" dirty="0"/>
          </a:p>
        </p:txBody>
      </p:sp>
      <p:pic>
        <p:nvPicPr>
          <p:cNvPr id="4" name="Content Placeholder 3">
            <a:extLst>
              <a:ext uri="{FF2B5EF4-FFF2-40B4-BE49-F238E27FC236}">
                <a16:creationId xmlns:a16="http://schemas.microsoft.com/office/drawing/2014/main" id="{39EF914D-5106-4DBD-9B17-9E63086D316C}"/>
              </a:ext>
            </a:extLst>
          </p:cNvPr>
          <p:cNvPicPr>
            <a:picLocks noGrp="1" noChangeAspect="1"/>
          </p:cNvPicPr>
          <p:nvPr>
            <p:ph idx="1"/>
          </p:nvPr>
        </p:nvPicPr>
        <p:blipFill>
          <a:blip r:embed="rId3"/>
          <a:stretch>
            <a:fillRect/>
          </a:stretch>
        </p:blipFill>
        <p:spPr>
          <a:xfrm>
            <a:off x="8154836" y="1825625"/>
            <a:ext cx="1794029" cy="4351339"/>
          </a:xfrm>
          <a:prstGeom prst="rect">
            <a:avLst/>
          </a:prstGeom>
        </p:spPr>
      </p:pic>
      <p:sp>
        <p:nvSpPr>
          <p:cNvPr id="5" name="Tijdelijke aanduiding voor inhoud 2">
            <a:extLst>
              <a:ext uri="{FF2B5EF4-FFF2-40B4-BE49-F238E27FC236}">
                <a16:creationId xmlns:a16="http://schemas.microsoft.com/office/drawing/2014/main" id="{EA0080BA-7D01-479D-9B2D-6E1B2956B908}"/>
              </a:ext>
            </a:extLst>
          </p:cNvPr>
          <p:cNvSpPr txBox="1">
            <a:spLocks/>
          </p:cNvSpPr>
          <p:nvPr/>
        </p:nvSpPr>
        <p:spPr>
          <a:xfrm>
            <a:off x="838200" y="1825625"/>
            <a:ext cx="10515600" cy="435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dirty="0" err="1"/>
              <a:t>After</a:t>
            </a:r>
            <a:r>
              <a:rPr lang="nl-BE" dirty="0"/>
              <a:t> a </a:t>
            </a:r>
            <a:r>
              <a:rPr lang="nl-BE" dirty="0" err="1"/>
              <a:t>while</a:t>
            </a:r>
            <a:r>
              <a:rPr lang="nl-BE" dirty="0"/>
              <a:t>, </a:t>
            </a:r>
            <a:r>
              <a:rPr lang="nl-BE" dirty="0" err="1"/>
              <a:t>your</a:t>
            </a:r>
            <a:r>
              <a:rPr lang="nl-BE" dirty="0"/>
              <a:t> </a:t>
            </a:r>
            <a:r>
              <a:rPr lang="nl-BE" dirty="0" err="1"/>
              <a:t>history</a:t>
            </a:r>
            <a:r>
              <a:rPr lang="nl-BE" dirty="0"/>
              <a:t> </a:t>
            </a:r>
            <a:r>
              <a:rPr lang="nl-BE" dirty="0" err="1"/>
              <a:t>may</a:t>
            </a:r>
            <a:r>
              <a:rPr lang="nl-BE" dirty="0"/>
              <a:t> look like </a:t>
            </a:r>
            <a:r>
              <a:rPr lang="nl-BE" dirty="0" err="1"/>
              <a:t>this</a:t>
            </a:r>
            <a:endParaRPr lang="nl-BE" dirty="0"/>
          </a:p>
          <a:p>
            <a:r>
              <a:rPr lang="en-US" dirty="0"/>
              <a:t>You have two options to deal with this:</a:t>
            </a:r>
          </a:p>
          <a:p>
            <a:pPr lvl="1"/>
            <a:r>
              <a:rPr lang="en-US" dirty="0"/>
              <a:t>Re-name datasets constantly with more useful titles</a:t>
            </a:r>
          </a:p>
          <a:p>
            <a:pPr lvl="1"/>
            <a:r>
              <a:rPr lang="en-US" dirty="0"/>
              <a:t>Use name tags once, on the inputs to your analysis</a:t>
            </a:r>
          </a:p>
          <a:p>
            <a:pPr lvl="2"/>
            <a:r>
              <a:rPr lang="en-US" dirty="0"/>
              <a:t># will propagate throughout analysis</a:t>
            </a:r>
          </a:p>
          <a:p>
            <a:r>
              <a:rPr lang="en-US" dirty="0"/>
              <a:t>Good practice to:</a:t>
            </a:r>
          </a:p>
          <a:p>
            <a:pPr lvl="1"/>
            <a:r>
              <a:rPr lang="en-US" dirty="0"/>
              <a:t>Tag history</a:t>
            </a:r>
          </a:p>
          <a:p>
            <a:pPr lvl="1"/>
            <a:r>
              <a:rPr lang="en-US" dirty="0"/>
              <a:t>Annotate history</a:t>
            </a:r>
          </a:p>
          <a:p>
            <a:endParaRPr lang="nl-BE" dirty="0"/>
          </a:p>
        </p:txBody>
      </p:sp>
      <p:pic>
        <p:nvPicPr>
          <p:cNvPr id="7" name="Picture 6">
            <a:extLst>
              <a:ext uri="{FF2B5EF4-FFF2-40B4-BE49-F238E27FC236}">
                <a16:creationId xmlns:a16="http://schemas.microsoft.com/office/drawing/2014/main" id="{B25E76A6-F8E9-4680-A730-7766598F83F7}"/>
              </a:ext>
            </a:extLst>
          </p:cNvPr>
          <p:cNvPicPr>
            <a:picLocks noChangeAspect="1"/>
          </p:cNvPicPr>
          <p:nvPr/>
        </p:nvPicPr>
        <p:blipFill>
          <a:blip r:embed="rId4"/>
          <a:stretch>
            <a:fillRect/>
          </a:stretch>
        </p:blipFill>
        <p:spPr>
          <a:xfrm>
            <a:off x="10298957" y="1825625"/>
            <a:ext cx="1736633" cy="4351339"/>
          </a:xfrm>
          <a:prstGeom prst="rect">
            <a:avLst/>
          </a:prstGeom>
        </p:spPr>
      </p:pic>
      <p:sp>
        <p:nvSpPr>
          <p:cNvPr id="3" name="Slide Number Placeholder 2">
            <a:extLst>
              <a:ext uri="{FF2B5EF4-FFF2-40B4-BE49-F238E27FC236}">
                <a16:creationId xmlns:a16="http://schemas.microsoft.com/office/drawing/2014/main" id="{8CD225E2-6F7F-4F32-9EC2-E755B9FEC4B3}"/>
              </a:ext>
            </a:extLst>
          </p:cNvPr>
          <p:cNvSpPr>
            <a:spLocks noGrp="1"/>
          </p:cNvSpPr>
          <p:nvPr>
            <p:ph type="sldNum" sz="quarter" idx="12"/>
          </p:nvPr>
        </p:nvSpPr>
        <p:spPr/>
        <p:txBody>
          <a:bodyPr/>
          <a:lstStyle/>
          <a:p>
            <a:fld id="{F26E19B2-6512-47C7-A47A-4F9429BC55BB}" type="slidenum">
              <a:rPr lang="en-US" smtClean="0"/>
              <a:t>29</a:t>
            </a:fld>
            <a:endParaRPr lang="en-US"/>
          </a:p>
        </p:txBody>
      </p:sp>
    </p:spTree>
    <p:extLst>
      <p:ext uri="{BB962C8B-B14F-4D97-AF65-F5344CB8AC3E}">
        <p14:creationId xmlns:p14="http://schemas.microsoft.com/office/powerpoint/2010/main" val="1713940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Learning </a:t>
            </a:r>
            <a:r>
              <a:rPr lang="nl-BE" dirty="0" err="1"/>
              <a:t>objectives</a:t>
            </a:r>
            <a:r>
              <a:rPr lang="nl-BE" dirty="0"/>
              <a: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r>
              <a:rPr lang="nl-BE" dirty="0" err="1"/>
              <a:t>Familiarize</a:t>
            </a:r>
            <a:r>
              <a:rPr lang="nl-BE" dirty="0"/>
              <a:t> </a:t>
            </a:r>
            <a:r>
              <a:rPr lang="nl-BE" dirty="0" err="1"/>
              <a:t>with</a:t>
            </a:r>
            <a:r>
              <a:rPr lang="nl-BE" dirty="0"/>
              <a:t> </a:t>
            </a:r>
            <a:r>
              <a:rPr lang="nl-BE" dirty="0" err="1"/>
              <a:t>the</a:t>
            </a:r>
            <a:r>
              <a:rPr lang="nl-BE" dirty="0"/>
              <a:t> </a:t>
            </a:r>
            <a:r>
              <a:rPr lang="nl-BE" dirty="0" err="1"/>
              <a:t>Usegalaxy</a:t>
            </a:r>
            <a:r>
              <a:rPr lang="nl-BE" dirty="0"/>
              <a:t> platform</a:t>
            </a:r>
          </a:p>
          <a:p>
            <a:r>
              <a:rPr lang="nl-BE" dirty="0"/>
              <a:t>Make </a:t>
            </a:r>
            <a:r>
              <a:rPr lang="nl-BE" dirty="0" err="1"/>
              <a:t>your</a:t>
            </a:r>
            <a:r>
              <a:rPr lang="nl-BE" dirty="0"/>
              <a:t> </a:t>
            </a:r>
            <a:r>
              <a:rPr lang="nl-BE" dirty="0" err="1"/>
              <a:t>own</a:t>
            </a:r>
            <a:r>
              <a:rPr lang="nl-BE" dirty="0"/>
              <a:t> analysis </a:t>
            </a:r>
            <a:r>
              <a:rPr lang="nl-BE" dirty="0" err="1"/>
              <a:t>by</a:t>
            </a:r>
            <a:r>
              <a:rPr lang="nl-BE" dirty="0"/>
              <a:t> </a:t>
            </a:r>
            <a:r>
              <a:rPr lang="nl-BE" dirty="0" err="1"/>
              <a:t>uploading</a:t>
            </a:r>
            <a:r>
              <a:rPr lang="nl-BE" dirty="0"/>
              <a:t> data &amp; </a:t>
            </a:r>
            <a:r>
              <a:rPr lang="nl-BE" dirty="0" err="1"/>
              <a:t>using</a:t>
            </a:r>
            <a:r>
              <a:rPr lang="nl-BE" dirty="0"/>
              <a:t> </a:t>
            </a:r>
            <a:r>
              <a:rPr lang="nl-BE" dirty="0" err="1"/>
              <a:t>the</a:t>
            </a:r>
            <a:r>
              <a:rPr lang="nl-BE" dirty="0"/>
              <a:t> built-in tools</a:t>
            </a:r>
          </a:p>
          <a:p>
            <a:r>
              <a:rPr lang="nl-BE" dirty="0" err="1"/>
              <a:t>Identification</a:t>
            </a:r>
            <a:r>
              <a:rPr lang="nl-BE" dirty="0"/>
              <a:t> of </a:t>
            </a:r>
            <a:r>
              <a:rPr lang="nl-BE" dirty="0" err="1"/>
              <a:t>genetic</a:t>
            </a:r>
            <a:r>
              <a:rPr lang="nl-BE" dirty="0"/>
              <a:t> </a:t>
            </a:r>
            <a:r>
              <a:rPr lang="nl-BE" dirty="0" err="1"/>
              <a:t>variations</a:t>
            </a:r>
            <a:r>
              <a:rPr lang="nl-BE" dirty="0"/>
              <a:t> </a:t>
            </a:r>
            <a:r>
              <a:rPr lang="nl-BE" dirty="0" err="1"/>
              <a:t>using</a:t>
            </a:r>
            <a:r>
              <a:rPr lang="nl-BE" dirty="0"/>
              <a:t> basic variant </a:t>
            </a:r>
            <a:r>
              <a:rPr lang="nl-BE" dirty="0" err="1"/>
              <a:t>calling</a:t>
            </a:r>
            <a:r>
              <a:rPr lang="nl-BE" dirty="0"/>
              <a:t> pipeline</a:t>
            </a:r>
          </a:p>
          <a:p>
            <a:r>
              <a:rPr lang="nl-BE" dirty="0" err="1"/>
              <a:t>Create</a:t>
            </a:r>
            <a:r>
              <a:rPr lang="nl-BE" dirty="0"/>
              <a:t> &amp; share </a:t>
            </a:r>
            <a:r>
              <a:rPr lang="nl-BE" dirty="0" err="1"/>
              <a:t>workflows</a:t>
            </a:r>
            <a:r>
              <a:rPr lang="nl-BE" dirty="0"/>
              <a:t> </a:t>
            </a:r>
            <a:r>
              <a:rPr lang="nl-BE" dirty="0" err="1"/>
              <a:t>for</a:t>
            </a:r>
            <a:r>
              <a:rPr lang="nl-BE" dirty="0"/>
              <a:t> </a:t>
            </a:r>
            <a:r>
              <a:rPr lang="nl-BE" dirty="0" err="1"/>
              <a:t>automated</a:t>
            </a:r>
            <a:r>
              <a:rPr lang="nl-BE" dirty="0"/>
              <a:t> analysis</a:t>
            </a:r>
          </a:p>
          <a:p>
            <a:r>
              <a:rPr lang="nl-BE" dirty="0"/>
              <a:t>Share data </a:t>
            </a:r>
            <a:r>
              <a:rPr lang="nl-BE" dirty="0" err="1"/>
              <a:t>and</a:t>
            </a:r>
            <a:r>
              <a:rPr lang="nl-BE" dirty="0"/>
              <a:t> </a:t>
            </a:r>
            <a:r>
              <a:rPr lang="nl-BE" dirty="0" err="1"/>
              <a:t>results</a:t>
            </a:r>
            <a:r>
              <a:rPr lang="nl-BE" dirty="0"/>
              <a:t> (histories) </a:t>
            </a:r>
            <a:r>
              <a:rPr lang="nl-BE" dirty="0" err="1"/>
              <a:t>for</a:t>
            </a:r>
            <a:r>
              <a:rPr lang="nl-BE" dirty="0"/>
              <a:t> </a:t>
            </a:r>
            <a:r>
              <a:rPr lang="nl-BE" dirty="0" err="1"/>
              <a:t>collaboration</a:t>
            </a:r>
            <a:r>
              <a:rPr lang="nl-BE" dirty="0"/>
              <a:t> </a:t>
            </a:r>
            <a:r>
              <a:rPr lang="nl-BE" dirty="0" err="1"/>
              <a:t>purposes</a:t>
            </a:r>
            <a:endParaRPr lang="en-US" dirty="0"/>
          </a:p>
        </p:txBody>
      </p:sp>
      <p:sp>
        <p:nvSpPr>
          <p:cNvPr id="4" name="Slide Number Placeholder 3">
            <a:extLst>
              <a:ext uri="{FF2B5EF4-FFF2-40B4-BE49-F238E27FC236}">
                <a16:creationId xmlns:a16="http://schemas.microsoft.com/office/drawing/2014/main" id="{C531945A-74E6-47B0-98B1-BD4FBE3E66B2}"/>
              </a:ext>
            </a:extLst>
          </p:cNvPr>
          <p:cNvSpPr>
            <a:spLocks noGrp="1"/>
          </p:cNvSpPr>
          <p:nvPr>
            <p:ph type="sldNum" sz="quarter" idx="12"/>
          </p:nvPr>
        </p:nvSpPr>
        <p:spPr/>
        <p:txBody>
          <a:bodyPr/>
          <a:lstStyle/>
          <a:p>
            <a:fld id="{F26E19B2-6512-47C7-A47A-4F9429BC55BB}" type="slidenum">
              <a:rPr lang="en-US" smtClean="0"/>
              <a:t>3</a:t>
            </a:fld>
            <a:endParaRPr lang="en-US"/>
          </a:p>
        </p:txBody>
      </p:sp>
    </p:spTree>
    <p:extLst>
      <p:ext uri="{BB962C8B-B14F-4D97-AF65-F5344CB8AC3E}">
        <p14:creationId xmlns:p14="http://schemas.microsoft.com/office/powerpoint/2010/main" val="3140361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10739-71B1-4852-B2A6-9ABEAD99B67F}"/>
              </a:ext>
            </a:extLst>
          </p:cNvPr>
          <p:cNvSpPr>
            <a:spLocks noGrp="1"/>
          </p:cNvSpPr>
          <p:nvPr>
            <p:ph type="title"/>
          </p:nvPr>
        </p:nvSpPr>
        <p:spPr/>
        <p:txBody>
          <a:bodyPr/>
          <a:lstStyle/>
          <a:p>
            <a:r>
              <a:rPr lang="nl-BE" dirty="0"/>
              <a:t>4. Name Tags</a:t>
            </a:r>
            <a:endParaRPr lang="en-US" dirty="0"/>
          </a:p>
        </p:txBody>
      </p:sp>
      <p:sp>
        <p:nvSpPr>
          <p:cNvPr id="3" name="Content Placeholder 2">
            <a:extLst>
              <a:ext uri="{FF2B5EF4-FFF2-40B4-BE49-F238E27FC236}">
                <a16:creationId xmlns:a16="http://schemas.microsoft.com/office/drawing/2014/main" id="{2056BC28-A96C-4F3A-855F-8487D13A774B}"/>
              </a:ext>
            </a:extLst>
          </p:cNvPr>
          <p:cNvSpPr>
            <a:spLocks noGrp="1"/>
          </p:cNvSpPr>
          <p:nvPr>
            <p:ph idx="1"/>
          </p:nvPr>
        </p:nvSpPr>
        <p:spPr/>
        <p:txBody>
          <a:bodyPr>
            <a:normAutofit/>
          </a:bodyPr>
          <a:lstStyle/>
          <a:p>
            <a:r>
              <a:rPr lang="nl-BE" dirty="0"/>
              <a:t>Tag </a:t>
            </a:r>
            <a:r>
              <a:rPr lang="nl-BE" dirty="0" err="1"/>
              <a:t>history</a:t>
            </a:r>
            <a:endParaRPr lang="nl-BE" dirty="0"/>
          </a:p>
          <a:p>
            <a:pPr lvl="1"/>
            <a:r>
              <a:rPr lang="nl-BE" dirty="0" err="1"/>
              <a:t>Choose</a:t>
            </a:r>
            <a:r>
              <a:rPr lang="nl-BE" dirty="0"/>
              <a:t> </a:t>
            </a:r>
            <a:r>
              <a:rPr lang="nl-BE" dirty="0" err="1"/>
              <a:t>some</a:t>
            </a:r>
            <a:r>
              <a:rPr lang="nl-BE" dirty="0"/>
              <a:t> random </a:t>
            </a:r>
            <a:r>
              <a:rPr lang="nl-BE" dirty="0" err="1"/>
              <a:t>words</a:t>
            </a:r>
            <a:endParaRPr lang="nl-BE" dirty="0"/>
          </a:p>
          <a:p>
            <a:r>
              <a:rPr lang="nl-BE" dirty="0" err="1"/>
              <a:t>Annotate</a:t>
            </a:r>
            <a:r>
              <a:rPr lang="nl-BE" dirty="0"/>
              <a:t> </a:t>
            </a:r>
            <a:r>
              <a:rPr lang="nl-BE" dirty="0" err="1"/>
              <a:t>the</a:t>
            </a:r>
            <a:r>
              <a:rPr lang="nl-BE" dirty="0"/>
              <a:t> </a:t>
            </a:r>
            <a:r>
              <a:rPr lang="nl-BE" dirty="0" err="1"/>
              <a:t>history</a:t>
            </a:r>
            <a:r>
              <a:rPr lang="nl-BE" dirty="0"/>
              <a:t> </a:t>
            </a:r>
            <a:r>
              <a:rPr lang="nl-BE" dirty="0" err="1"/>
              <a:t>with</a:t>
            </a:r>
            <a:r>
              <a:rPr lang="nl-BE" dirty="0"/>
              <a:t> </a:t>
            </a:r>
            <a:r>
              <a:rPr lang="nl-BE" dirty="0" err="1"/>
              <a:t>some</a:t>
            </a:r>
            <a:r>
              <a:rPr lang="nl-BE" dirty="0"/>
              <a:t> information on </a:t>
            </a:r>
            <a:br>
              <a:rPr lang="nl-BE" dirty="0"/>
            </a:br>
            <a:r>
              <a:rPr lang="nl-BE" dirty="0" err="1"/>
              <a:t>the</a:t>
            </a:r>
            <a:r>
              <a:rPr lang="nl-BE" dirty="0"/>
              <a:t> experiment</a:t>
            </a:r>
          </a:p>
          <a:p>
            <a:r>
              <a:rPr lang="nl-BE" dirty="0"/>
              <a:t>Tag </a:t>
            </a:r>
          </a:p>
          <a:p>
            <a:pPr lvl="1"/>
            <a:r>
              <a:rPr lang="nl-BE" dirty="0"/>
              <a:t>Sample 1: #male</a:t>
            </a:r>
          </a:p>
          <a:p>
            <a:pPr lvl="1"/>
            <a:r>
              <a:rPr lang="nl-BE" dirty="0"/>
              <a:t>Sample 2: #</a:t>
            </a:r>
            <a:r>
              <a:rPr lang="nl-BE" dirty="0" err="1"/>
              <a:t>female</a:t>
            </a:r>
            <a:endParaRPr lang="nl-BE" dirty="0"/>
          </a:p>
          <a:p>
            <a:pPr lvl="1"/>
            <a:r>
              <a:rPr lang="nl-BE" dirty="0"/>
              <a:t>F: #Forward</a:t>
            </a:r>
          </a:p>
          <a:p>
            <a:pPr lvl="1"/>
            <a:r>
              <a:rPr lang="nl-BE" dirty="0"/>
              <a:t>R: #Reverse</a:t>
            </a:r>
            <a:endParaRPr lang="en-US" dirty="0"/>
          </a:p>
        </p:txBody>
      </p:sp>
      <p:pic>
        <p:nvPicPr>
          <p:cNvPr id="5" name="Picture 4">
            <a:extLst>
              <a:ext uri="{FF2B5EF4-FFF2-40B4-BE49-F238E27FC236}">
                <a16:creationId xmlns:a16="http://schemas.microsoft.com/office/drawing/2014/main" id="{E6381454-7A3E-417C-99AB-40A01593DE76}"/>
              </a:ext>
            </a:extLst>
          </p:cNvPr>
          <p:cNvPicPr>
            <a:picLocks noChangeAspect="1"/>
          </p:cNvPicPr>
          <p:nvPr/>
        </p:nvPicPr>
        <p:blipFill>
          <a:blip r:embed="rId2"/>
          <a:stretch>
            <a:fillRect/>
          </a:stretch>
        </p:blipFill>
        <p:spPr>
          <a:xfrm>
            <a:off x="8280770" y="1071563"/>
            <a:ext cx="2647951" cy="4714875"/>
          </a:xfrm>
          <a:prstGeom prst="rect">
            <a:avLst/>
          </a:prstGeom>
        </p:spPr>
      </p:pic>
      <p:sp>
        <p:nvSpPr>
          <p:cNvPr id="4" name="Slide Number Placeholder 3">
            <a:extLst>
              <a:ext uri="{FF2B5EF4-FFF2-40B4-BE49-F238E27FC236}">
                <a16:creationId xmlns:a16="http://schemas.microsoft.com/office/drawing/2014/main" id="{6050F2BB-24E1-4252-9157-5727A24FF755}"/>
              </a:ext>
            </a:extLst>
          </p:cNvPr>
          <p:cNvSpPr>
            <a:spLocks noGrp="1"/>
          </p:cNvSpPr>
          <p:nvPr>
            <p:ph type="sldNum" sz="quarter" idx="12"/>
          </p:nvPr>
        </p:nvSpPr>
        <p:spPr/>
        <p:txBody>
          <a:bodyPr/>
          <a:lstStyle/>
          <a:p>
            <a:fld id="{F26E19B2-6512-47C7-A47A-4F9429BC55BB}" type="slidenum">
              <a:rPr lang="en-US" smtClean="0"/>
              <a:t>30</a:t>
            </a:fld>
            <a:endParaRPr lang="en-US"/>
          </a:p>
        </p:txBody>
      </p:sp>
    </p:spTree>
    <p:extLst>
      <p:ext uri="{BB962C8B-B14F-4D97-AF65-F5344CB8AC3E}">
        <p14:creationId xmlns:p14="http://schemas.microsoft.com/office/powerpoint/2010/main" val="389993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9780-87B7-475A-AA4A-EF0A3118FCAB}"/>
              </a:ext>
            </a:extLst>
          </p:cNvPr>
          <p:cNvSpPr>
            <a:spLocks noGrp="1"/>
          </p:cNvSpPr>
          <p:nvPr>
            <p:ph type="title"/>
          </p:nvPr>
        </p:nvSpPr>
        <p:spPr/>
        <p:txBody>
          <a:bodyPr/>
          <a:lstStyle/>
          <a:p>
            <a:r>
              <a:rPr lang="nl-BE" dirty="0" err="1"/>
              <a:t>Exercise</a:t>
            </a:r>
            <a:r>
              <a:rPr lang="nl-BE" dirty="0"/>
              <a:t> – </a:t>
            </a:r>
            <a:r>
              <a:rPr lang="nl-BE" dirty="0" err="1"/>
              <a:t>Annotate</a:t>
            </a:r>
            <a:r>
              <a:rPr lang="nl-BE" dirty="0"/>
              <a:t> data &amp; </a:t>
            </a:r>
            <a:r>
              <a:rPr lang="nl-BE" dirty="0" err="1"/>
              <a:t>history</a:t>
            </a:r>
            <a:endParaRPr lang="en-US" dirty="0"/>
          </a:p>
        </p:txBody>
      </p:sp>
      <p:sp>
        <p:nvSpPr>
          <p:cNvPr id="3" name="Content Placeholder 2">
            <a:extLst>
              <a:ext uri="{FF2B5EF4-FFF2-40B4-BE49-F238E27FC236}">
                <a16:creationId xmlns:a16="http://schemas.microsoft.com/office/drawing/2014/main" id="{027FB045-9331-41A9-8C6B-6B0F77DE682A}"/>
              </a:ext>
            </a:extLst>
          </p:cNvPr>
          <p:cNvSpPr>
            <a:spLocks noGrp="1"/>
          </p:cNvSpPr>
          <p:nvPr>
            <p:ph idx="1"/>
          </p:nvPr>
        </p:nvSpPr>
        <p:spPr/>
        <p:txBody>
          <a:bodyPr>
            <a:normAutofit lnSpcReduction="10000"/>
          </a:bodyPr>
          <a:lstStyle/>
          <a:p>
            <a:r>
              <a:rPr lang="nl-BE" dirty="0"/>
              <a:t>Tag </a:t>
            </a:r>
            <a:r>
              <a:rPr lang="nl-BE" dirty="0" err="1"/>
              <a:t>the</a:t>
            </a:r>
            <a:r>
              <a:rPr lang="nl-BE" dirty="0"/>
              <a:t> data </a:t>
            </a:r>
            <a:r>
              <a:rPr lang="nl-BE" dirty="0" err="1"/>
              <a:t>with</a:t>
            </a:r>
            <a:r>
              <a:rPr lang="nl-BE" dirty="0"/>
              <a:t>:</a:t>
            </a:r>
          </a:p>
          <a:p>
            <a:pPr lvl="1"/>
            <a:r>
              <a:rPr lang="nl-BE" dirty="0"/>
              <a:t>#forward </a:t>
            </a:r>
          </a:p>
          <a:p>
            <a:pPr lvl="1"/>
            <a:r>
              <a:rPr lang="nl-BE" dirty="0"/>
              <a:t>#reverse</a:t>
            </a:r>
          </a:p>
          <a:p>
            <a:pPr lvl="1"/>
            <a:r>
              <a:rPr lang="nl-BE" dirty="0"/>
              <a:t>#reference</a:t>
            </a:r>
          </a:p>
          <a:p>
            <a:r>
              <a:rPr lang="nl-BE" dirty="0" err="1"/>
              <a:t>Annotate</a:t>
            </a:r>
            <a:r>
              <a:rPr lang="nl-BE" dirty="0"/>
              <a:t> </a:t>
            </a:r>
            <a:r>
              <a:rPr lang="nl-BE" dirty="0" err="1"/>
              <a:t>and</a:t>
            </a:r>
            <a:r>
              <a:rPr lang="nl-BE" dirty="0"/>
              <a:t> tag </a:t>
            </a:r>
            <a:r>
              <a:rPr lang="nl-BE" dirty="0" err="1"/>
              <a:t>the</a:t>
            </a:r>
            <a:r>
              <a:rPr lang="nl-BE" dirty="0"/>
              <a:t> </a:t>
            </a:r>
            <a:r>
              <a:rPr lang="nl-BE" dirty="0" err="1"/>
              <a:t>history</a:t>
            </a:r>
            <a:r>
              <a:rPr lang="nl-BE" dirty="0"/>
              <a:t> </a:t>
            </a:r>
            <a:r>
              <a:rPr lang="nl-BE" dirty="0" err="1"/>
              <a:t>with</a:t>
            </a:r>
            <a:r>
              <a:rPr lang="nl-BE" dirty="0"/>
              <a:t> </a:t>
            </a:r>
            <a:r>
              <a:rPr lang="nl-BE" dirty="0" err="1"/>
              <a:t>some</a:t>
            </a:r>
            <a:r>
              <a:rPr lang="nl-BE" dirty="0"/>
              <a:t> </a:t>
            </a:r>
            <a:br>
              <a:rPr lang="nl-BE" dirty="0"/>
            </a:br>
            <a:r>
              <a:rPr lang="nl-BE" dirty="0" err="1"/>
              <a:t>useful</a:t>
            </a:r>
            <a:r>
              <a:rPr lang="nl-BE" dirty="0"/>
              <a:t> information, e.g. tags:</a:t>
            </a:r>
          </a:p>
          <a:p>
            <a:pPr lvl="1" indent="-228234">
              <a:spcBef>
                <a:spcPts val="1001"/>
              </a:spcBef>
              <a:buClr>
                <a:srgbClr val="000000"/>
              </a:buClr>
              <a:buFont typeface="Arial"/>
              <a:buChar char="•"/>
            </a:pPr>
            <a:r>
              <a:rPr lang="en-US" spc="-1" dirty="0">
                <a:latin typeface="Calibri"/>
              </a:rPr>
              <a:t>Yeast </a:t>
            </a:r>
          </a:p>
          <a:p>
            <a:pPr lvl="1" indent="-228234">
              <a:spcBef>
                <a:spcPts val="1001"/>
              </a:spcBef>
              <a:buClr>
                <a:srgbClr val="000000"/>
              </a:buClr>
              <a:buFont typeface="Arial"/>
              <a:buChar char="•"/>
            </a:pPr>
            <a:r>
              <a:rPr lang="en-US" spc="-1" dirty="0">
                <a:latin typeface="Calibri"/>
              </a:rPr>
              <a:t>haploid </a:t>
            </a:r>
          </a:p>
          <a:p>
            <a:pPr lvl="1" indent="-228234">
              <a:spcBef>
                <a:spcPts val="1001"/>
              </a:spcBef>
              <a:buClr>
                <a:srgbClr val="000000"/>
              </a:buClr>
              <a:buFont typeface="Arial"/>
              <a:buChar char="•"/>
            </a:pPr>
            <a:r>
              <a:rPr lang="en-US" spc="-1" dirty="0">
                <a:latin typeface="Calibri"/>
              </a:rPr>
              <a:t>genome</a:t>
            </a:r>
          </a:p>
          <a:p>
            <a:pPr lvl="1" indent="-228234">
              <a:spcBef>
                <a:spcPts val="1001"/>
              </a:spcBef>
              <a:buClr>
                <a:srgbClr val="000000"/>
              </a:buClr>
              <a:buFont typeface="Arial"/>
              <a:buChar char="•"/>
            </a:pPr>
            <a:r>
              <a:rPr lang="en-US" spc="-1" dirty="0">
                <a:latin typeface="Calibri"/>
              </a:rPr>
              <a:t>Illumina </a:t>
            </a:r>
          </a:p>
          <a:p>
            <a:pPr marL="457549" lvl="1" indent="0">
              <a:spcBef>
                <a:spcPts val="1001"/>
              </a:spcBef>
              <a:buClr>
                <a:srgbClr val="000000"/>
              </a:buClr>
              <a:buNone/>
            </a:pPr>
            <a:endParaRPr lang="en-US" dirty="0"/>
          </a:p>
        </p:txBody>
      </p:sp>
      <p:pic>
        <p:nvPicPr>
          <p:cNvPr id="4" name="Picture 3">
            <a:extLst>
              <a:ext uri="{FF2B5EF4-FFF2-40B4-BE49-F238E27FC236}">
                <a16:creationId xmlns:a16="http://schemas.microsoft.com/office/drawing/2014/main" id="{9F2246D0-64A0-4162-85DC-B1BAAAB1EBC2}"/>
              </a:ext>
            </a:extLst>
          </p:cNvPr>
          <p:cNvPicPr>
            <a:picLocks noChangeAspect="1"/>
          </p:cNvPicPr>
          <p:nvPr/>
        </p:nvPicPr>
        <p:blipFill>
          <a:blip r:embed="rId2"/>
          <a:stretch>
            <a:fillRect/>
          </a:stretch>
        </p:blipFill>
        <p:spPr>
          <a:xfrm>
            <a:off x="8232755" y="1975511"/>
            <a:ext cx="2447925" cy="3619500"/>
          </a:xfrm>
          <a:prstGeom prst="rect">
            <a:avLst/>
          </a:prstGeom>
        </p:spPr>
      </p:pic>
      <p:sp>
        <p:nvSpPr>
          <p:cNvPr id="5" name="Slide Number Placeholder 4">
            <a:extLst>
              <a:ext uri="{FF2B5EF4-FFF2-40B4-BE49-F238E27FC236}">
                <a16:creationId xmlns:a16="http://schemas.microsoft.com/office/drawing/2014/main" id="{CDE46F0D-F371-4D76-8673-57E34F266642}"/>
              </a:ext>
            </a:extLst>
          </p:cNvPr>
          <p:cNvSpPr>
            <a:spLocks noGrp="1"/>
          </p:cNvSpPr>
          <p:nvPr>
            <p:ph type="sldNum" sz="quarter" idx="12"/>
          </p:nvPr>
        </p:nvSpPr>
        <p:spPr/>
        <p:txBody>
          <a:bodyPr/>
          <a:lstStyle/>
          <a:p>
            <a:fld id="{F26E19B2-6512-47C7-A47A-4F9429BC55BB}" type="slidenum">
              <a:rPr lang="en-US" smtClean="0"/>
              <a:t>31</a:t>
            </a:fld>
            <a:endParaRPr lang="en-US"/>
          </a:p>
        </p:txBody>
      </p:sp>
    </p:spTree>
    <p:extLst>
      <p:ext uri="{BB962C8B-B14F-4D97-AF65-F5344CB8AC3E}">
        <p14:creationId xmlns:p14="http://schemas.microsoft.com/office/powerpoint/2010/main" val="1570065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1862-F120-42EB-BC1B-D1B6C7C25708}"/>
              </a:ext>
            </a:extLst>
          </p:cNvPr>
          <p:cNvSpPr>
            <a:spLocks noGrp="1"/>
          </p:cNvSpPr>
          <p:nvPr>
            <p:ph type="title"/>
          </p:nvPr>
        </p:nvSpPr>
        <p:spPr/>
        <p:txBody>
          <a:bodyPr/>
          <a:lstStyle/>
          <a:p>
            <a:r>
              <a:rPr lang="nl-BE" dirty="0"/>
              <a:t>Variant </a:t>
            </a:r>
            <a:r>
              <a:rPr lang="nl-BE" dirty="0" err="1"/>
              <a:t>calling</a:t>
            </a:r>
            <a:endParaRPr lang="en-US" dirty="0"/>
          </a:p>
        </p:txBody>
      </p:sp>
      <p:pic>
        <p:nvPicPr>
          <p:cNvPr id="4" name="Picture 3" descr="A screenshot of a cell phone&#10;&#10;Description automatically generated">
            <a:extLst>
              <a:ext uri="{FF2B5EF4-FFF2-40B4-BE49-F238E27FC236}">
                <a16:creationId xmlns:a16="http://schemas.microsoft.com/office/drawing/2014/main" id="{87D136E2-8233-4D6E-B5DB-75412D217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249" y="0"/>
            <a:ext cx="5732859" cy="6858000"/>
          </a:xfrm>
          <a:prstGeom prst="rect">
            <a:avLst/>
          </a:prstGeom>
        </p:spPr>
      </p:pic>
      <p:sp>
        <p:nvSpPr>
          <p:cNvPr id="3" name="Slide Number Placeholder 2">
            <a:extLst>
              <a:ext uri="{FF2B5EF4-FFF2-40B4-BE49-F238E27FC236}">
                <a16:creationId xmlns:a16="http://schemas.microsoft.com/office/drawing/2014/main" id="{B9D4B846-691D-43E0-9E14-6A3C9D174378}"/>
              </a:ext>
            </a:extLst>
          </p:cNvPr>
          <p:cNvSpPr>
            <a:spLocks noGrp="1"/>
          </p:cNvSpPr>
          <p:nvPr>
            <p:ph type="sldNum" sz="quarter" idx="12"/>
          </p:nvPr>
        </p:nvSpPr>
        <p:spPr/>
        <p:txBody>
          <a:bodyPr/>
          <a:lstStyle/>
          <a:p>
            <a:fld id="{F26E19B2-6512-47C7-A47A-4F9429BC55BB}" type="slidenum">
              <a:rPr lang="en-US" smtClean="0"/>
              <a:t>32</a:t>
            </a:fld>
            <a:endParaRPr lang="en-US"/>
          </a:p>
        </p:txBody>
      </p:sp>
    </p:spTree>
    <p:extLst>
      <p:ext uri="{BB962C8B-B14F-4D97-AF65-F5344CB8AC3E}">
        <p14:creationId xmlns:p14="http://schemas.microsoft.com/office/powerpoint/2010/main" val="20648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360E-A22C-4881-B301-8DB05D2FB14F}"/>
              </a:ext>
            </a:extLst>
          </p:cNvPr>
          <p:cNvSpPr>
            <a:spLocks noGrp="1"/>
          </p:cNvSpPr>
          <p:nvPr>
            <p:ph type="title"/>
          </p:nvPr>
        </p:nvSpPr>
        <p:spPr/>
        <p:txBody>
          <a:bodyPr/>
          <a:lstStyle/>
          <a:p>
            <a:r>
              <a:rPr lang="nl-BE" dirty="0" err="1"/>
              <a:t>FastQ</a:t>
            </a:r>
            <a:r>
              <a:rPr lang="nl-BE" dirty="0"/>
              <a:t>-file format</a:t>
            </a:r>
            <a:endParaRPr lang="en-US" dirty="0"/>
          </a:p>
        </p:txBody>
      </p:sp>
      <p:pic>
        <p:nvPicPr>
          <p:cNvPr id="5" name="Picture 4">
            <a:extLst>
              <a:ext uri="{FF2B5EF4-FFF2-40B4-BE49-F238E27FC236}">
                <a16:creationId xmlns:a16="http://schemas.microsoft.com/office/drawing/2014/main" id="{C0C2702D-75F1-49DC-B954-8EC13CB6091B}"/>
              </a:ext>
            </a:extLst>
          </p:cNvPr>
          <p:cNvPicPr>
            <a:picLocks noChangeAspect="1"/>
          </p:cNvPicPr>
          <p:nvPr/>
        </p:nvPicPr>
        <p:blipFill rotWithShape="1">
          <a:blip r:embed="rId3">
            <a:extLst>
              <a:ext uri="{28A0092B-C50C-407E-A947-70E740481C1C}">
                <a14:useLocalDpi xmlns:a14="http://schemas.microsoft.com/office/drawing/2010/main" val="0"/>
              </a:ext>
            </a:extLst>
          </a:blip>
          <a:srcRect l="47060" r="10156" b="89722"/>
          <a:stretch/>
        </p:blipFill>
        <p:spPr>
          <a:xfrm>
            <a:off x="9735673" y="1"/>
            <a:ext cx="2452745" cy="704851"/>
          </a:xfrm>
          <a:prstGeom prst="rect">
            <a:avLst/>
          </a:prstGeom>
        </p:spPr>
      </p:pic>
      <p:sp>
        <p:nvSpPr>
          <p:cNvPr id="8" name="Rectangle 2">
            <a:extLst>
              <a:ext uri="{FF2B5EF4-FFF2-40B4-BE49-F238E27FC236}">
                <a16:creationId xmlns:a16="http://schemas.microsoft.com/office/drawing/2014/main" id="{F4CBD70E-AF10-4E3D-BDC4-831F1DAF870C}"/>
              </a:ext>
            </a:extLst>
          </p:cNvPr>
          <p:cNvSpPr>
            <a:spLocks noChangeArrowheads="1"/>
          </p:cNvSpPr>
          <p:nvPr/>
        </p:nvSpPr>
        <p:spPr bwMode="auto">
          <a:xfrm>
            <a:off x="266701" y="2536366"/>
            <a:ext cx="11087100"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defTabSz="914377" eaLnBrk="0" fontAlgn="base" hangingPunct="0">
              <a:spcBef>
                <a:spcPct val="0"/>
              </a:spcBef>
              <a:spcAft>
                <a:spcPct val="0"/>
              </a:spcAft>
            </a:pPr>
            <a:r>
              <a:rPr lang="en-US" altLang="en-US" sz="2000" dirty="0">
                <a:solidFill>
                  <a:srgbClr val="0070C0"/>
                </a:solidFill>
                <a:latin typeface="Courier New" panose="02070309020205020404" pitchFamily="49" charset="0"/>
                <a:cs typeface="Courier New" panose="02070309020205020404" pitchFamily="49" charset="0"/>
              </a:rPr>
              <a:t>@</a:t>
            </a:r>
            <a:r>
              <a:rPr lang="en-US" altLang="en-US" sz="2000" dirty="0">
                <a:solidFill>
                  <a:schemeClr val="accent6">
                    <a:lumMod val="75000"/>
                  </a:schemeClr>
                </a:solidFill>
                <a:latin typeface="Courier New" panose="02070309020205020404" pitchFamily="49" charset="0"/>
                <a:cs typeface="Courier New" panose="02070309020205020404" pitchFamily="49" charset="0"/>
              </a:rPr>
              <a:t>DCW97JN1:309:C0C42ACXX:5:1111:20484:3491/1 </a:t>
            </a:r>
            <a:r>
              <a:rPr lang="en-US" altLang="en-US" sz="2000" dirty="0">
                <a:solidFill>
                  <a:schemeClr val="accent2"/>
                </a:solidFill>
                <a:latin typeface="Courier New" panose="02070309020205020404" pitchFamily="49" charset="0"/>
                <a:cs typeface="Courier New" panose="02070309020205020404" pitchFamily="49" charset="0"/>
              </a:rPr>
              <a:t>AACATGATATGGCTTTATGTTTCTTTCTTTGATATTTTAGATTCAGGAACTATGAGACATTATGTATTGAT</a:t>
            </a:r>
          </a:p>
          <a:p>
            <a:pPr defTabSz="914377" eaLnBrk="0" fontAlgn="base" hangingPunct="0">
              <a:spcBef>
                <a:spcPct val="0"/>
              </a:spcBef>
              <a:spcAft>
                <a:spcPct val="0"/>
              </a:spcAft>
            </a:pPr>
            <a:r>
              <a:rPr lang="en-US" altLang="en-US" sz="2000" dirty="0">
                <a:solidFill>
                  <a:schemeClr val="accent4">
                    <a:lumMod val="75000"/>
                  </a:schemeClr>
                </a:solidFill>
                <a:latin typeface="Courier New" panose="02070309020205020404" pitchFamily="49" charset="0"/>
                <a:cs typeface="Courier New" panose="02070309020205020404" pitchFamily="49" charset="0"/>
              </a:rPr>
              <a:t>+</a:t>
            </a:r>
            <a:r>
              <a:rPr lang="en-US" altLang="en-US" sz="2000" dirty="0">
                <a:solidFill>
                  <a:srgbClr val="2C3143"/>
                </a:solidFill>
                <a:latin typeface="Courier New" panose="02070309020205020404" pitchFamily="49" charset="0"/>
                <a:cs typeface="Courier New" panose="02070309020205020404" pitchFamily="49" charset="0"/>
              </a:rPr>
              <a:t> ADCCBJ@@ACLHJGCCCBL?BCIFCAGHCCMDC=ACDC=LDCCGDLHDEHHDCLDLDHDCCC:IBDCCJDD</a:t>
            </a:r>
            <a:endParaRPr lang="en-US" altLang="en-US" sz="54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647F072C-9C57-462C-8C25-BE2036408E03}"/>
              </a:ext>
            </a:extLst>
          </p:cNvPr>
          <p:cNvSpPr txBox="1"/>
          <p:nvPr/>
        </p:nvSpPr>
        <p:spPr>
          <a:xfrm>
            <a:off x="266701" y="1879601"/>
            <a:ext cx="1384300" cy="369332"/>
          </a:xfrm>
          <a:prstGeom prst="rect">
            <a:avLst/>
          </a:prstGeom>
          <a:noFill/>
        </p:spPr>
        <p:txBody>
          <a:bodyPr wrap="square" rtlCol="0">
            <a:spAutoFit/>
          </a:bodyPr>
          <a:lstStyle/>
          <a:p>
            <a:r>
              <a:rPr lang="nl-BE" dirty="0">
                <a:solidFill>
                  <a:srgbClr val="0070C0"/>
                </a:solidFill>
              </a:rPr>
              <a:t>Start </a:t>
            </a:r>
            <a:r>
              <a:rPr lang="nl-BE" dirty="0" err="1">
                <a:solidFill>
                  <a:srgbClr val="0070C0"/>
                </a:solidFill>
              </a:rPr>
              <a:t>symbol</a:t>
            </a:r>
            <a:endParaRPr lang="en-US" dirty="0">
              <a:solidFill>
                <a:srgbClr val="0070C0"/>
              </a:solidFill>
            </a:endParaRPr>
          </a:p>
        </p:txBody>
      </p:sp>
      <p:sp>
        <p:nvSpPr>
          <p:cNvPr id="13" name="TextBox 12">
            <a:extLst>
              <a:ext uri="{FF2B5EF4-FFF2-40B4-BE49-F238E27FC236}">
                <a16:creationId xmlns:a16="http://schemas.microsoft.com/office/drawing/2014/main" id="{C5BF73BD-7663-4398-915B-0FC6C2646293}"/>
              </a:ext>
            </a:extLst>
          </p:cNvPr>
          <p:cNvSpPr txBox="1"/>
          <p:nvPr/>
        </p:nvSpPr>
        <p:spPr>
          <a:xfrm>
            <a:off x="2362201" y="1864051"/>
            <a:ext cx="2247900" cy="369332"/>
          </a:xfrm>
          <a:prstGeom prst="rect">
            <a:avLst/>
          </a:prstGeom>
          <a:noFill/>
        </p:spPr>
        <p:txBody>
          <a:bodyPr wrap="square" rtlCol="0">
            <a:spAutoFit/>
          </a:bodyPr>
          <a:lstStyle/>
          <a:p>
            <a:r>
              <a:rPr lang="nl-BE" dirty="0" err="1">
                <a:solidFill>
                  <a:schemeClr val="accent6">
                    <a:lumMod val="75000"/>
                  </a:schemeClr>
                </a:solidFill>
              </a:rPr>
              <a:t>Sequence</a:t>
            </a:r>
            <a:r>
              <a:rPr lang="nl-BE" dirty="0">
                <a:solidFill>
                  <a:schemeClr val="accent6">
                    <a:lumMod val="75000"/>
                  </a:schemeClr>
                </a:solidFill>
              </a:rPr>
              <a:t> </a:t>
            </a:r>
            <a:r>
              <a:rPr lang="nl-BE" dirty="0" err="1">
                <a:solidFill>
                  <a:schemeClr val="accent6">
                    <a:lumMod val="75000"/>
                  </a:schemeClr>
                </a:solidFill>
              </a:rPr>
              <a:t>identifier</a:t>
            </a:r>
            <a:endParaRPr lang="en-US" dirty="0">
              <a:solidFill>
                <a:schemeClr val="accent6">
                  <a:lumMod val="75000"/>
                </a:schemeClr>
              </a:solidFill>
            </a:endParaRPr>
          </a:p>
        </p:txBody>
      </p:sp>
      <p:sp>
        <p:nvSpPr>
          <p:cNvPr id="15" name="TextBox 14">
            <a:extLst>
              <a:ext uri="{FF2B5EF4-FFF2-40B4-BE49-F238E27FC236}">
                <a16:creationId xmlns:a16="http://schemas.microsoft.com/office/drawing/2014/main" id="{A63A61BF-1F42-4A03-A035-D5D33682A42F}"/>
              </a:ext>
            </a:extLst>
          </p:cNvPr>
          <p:cNvSpPr txBox="1"/>
          <p:nvPr/>
        </p:nvSpPr>
        <p:spPr>
          <a:xfrm>
            <a:off x="8337551" y="2167033"/>
            <a:ext cx="2247900" cy="369332"/>
          </a:xfrm>
          <a:prstGeom prst="rect">
            <a:avLst/>
          </a:prstGeom>
          <a:noFill/>
        </p:spPr>
        <p:txBody>
          <a:bodyPr wrap="square" rtlCol="0">
            <a:spAutoFit/>
          </a:bodyPr>
          <a:lstStyle/>
          <a:p>
            <a:r>
              <a:rPr lang="nl-BE" dirty="0" err="1">
                <a:solidFill>
                  <a:schemeClr val="accent2"/>
                </a:solidFill>
              </a:rPr>
              <a:t>Sequence</a:t>
            </a:r>
            <a:endParaRPr lang="en-US" dirty="0">
              <a:solidFill>
                <a:schemeClr val="accent2"/>
              </a:solidFill>
            </a:endParaRPr>
          </a:p>
        </p:txBody>
      </p:sp>
      <p:sp>
        <p:nvSpPr>
          <p:cNvPr id="17" name="TextBox 16">
            <a:extLst>
              <a:ext uri="{FF2B5EF4-FFF2-40B4-BE49-F238E27FC236}">
                <a16:creationId xmlns:a16="http://schemas.microsoft.com/office/drawing/2014/main" id="{FC844E55-D2E3-4819-B084-730A105D50FA}"/>
              </a:ext>
            </a:extLst>
          </p:cNvPr>
          <p:cNvSpPr txBox="1"/>
          <p:nvPr/>
        </p:nvSpPr>
        <p:spPr>
          <a:xfrm>
            <a:off x="685801" y="4289983"/>
            <a:ext cx="2247900" cy="369332"/>
          </a:xfrm>
          <a:prstGeom prst="rect">
            <a:avLst/>
          </a:prstGeom>
          <a:noFill/>
        </p:spPr>
        <p:txBody>
          <a:bodyPr wrap="square" rtlCol="0">
            <a:spAutoFit/>
          </a:bodyPr>
          <a:lstStyle/>
          <a:p>
            <a:r>
              <a:rPr lang="nl-BE" dirty="0">
                <a:solidFill>
                  <a:schemeClr val="accent4">
                    <a:lumMod val="75000"/>
                  </a:schemeClr>
                </a:solidFill>
              </a:rPr>
              <a:t>‘+’ </a:t>
            </a:r>
            <a:r>
              <a:rPr lang="nl-BE" dirty="0" err="1">
                <a:solidFill>
                  <a:schemeClr val="accent4">
                    <a:lumMod val="75000"/>
                  </a:schemeClr>
                </a:solidFill>
              </a:rPr>
              <a:t>sign</a:t>
            </a:r>
            <a:endParaRPr lang="en-US" dirty="0">
              <a:solidFill>
                <a:schemeClr val="accent4">
                  <a:lumMod val="75000"/>
                </a:schemeClr>
              </a:solidFill>
            </a:endParaRPr>
          </a:p>
        </p:txBody>
      </p:sp>
      <p:sp>
        <p:nvSpPr>
          <p:cNvPr id="19" name="TextBox 18">
            <a:extLst>
              <a:ext uri="{FF2B5EF4-FFF2-40B4-BE49-F238E27FC236}">
                <a16:creationId xmlns:a16="http://schemas.microsoft.com/office/drawing/2014/main" id="{A1F94F94-72BA-478A-ADBF-6888E143668A}"/>
              </a:ext>
            </a:extLst>
          </p:cNvPr>
          <p:cNvSpPr txBox="1"/>
          <p:nvPr/>
        </p:nvSpPr>
        <p:spPr>
          <a:xfrm>
            <a:off x="6356351" y="3998304"/>
            <a:ext cx="2247900" cy="369332"/>
          </a:xfrm>
          <a:prstGeom prst="rect">
            <a:avLst/>
          </a:prstGeom>
          <a:noFill/>
        </p:spPr>
        <p:txBody>
          <a:bodyPr wrap="square" rtlCol="0">
            <a:spAutoFit/>
          </a:bodyPr>
          <a:lstStyle/>
          <a:p>
            <a:r>
              <a:rPr lang="nl-BE" dirty="0" err="1"/>
              <a:t>Quality</a:t>
            </a:r>
            <a:r>
              <a:rPr lang="nl-BE" dirty="0"/>
              <a:t> score</a:t>
            </a:r>
            <a:endParaRPr lang="en-US" dirty="0"/>
          </a:p>
        </p:txBody>
      </p:sp>
      <p:cxnSp>
        <p:nvCxnSpPr>
          <p:cNvPr id="21" name="Straight Connector 20">
            <a:extLst>
              <a:ext uri="{FF2B5EF4-FFF2-40B4-BE49-F238E27FC236}">
                <a16:creationId xmlns:a16="http://schemas.microsoft.com/office/drawing/2014/main" id="{3FD424F1-3727-43FD-9F29-44FF4E833C4C}"/>
              </a:ext>
            </a:extLst>
          </p:cNvPr>
          <p:cNvCxnSpPr/>
          <p:nvPr/>
        </p:nvCxnSpPr>
        <p:spPr>
          <a:xfrm flipV="1">
            <a:off x="406400" y="2233383"/>
            <a:ext cx="0" cy="302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31B7AE6-91CC-4DD3-9B42-9BCC509E4D45}"/>
              </a:ext>
            </a:extLst>
          </p:cNvPr>
          <p:cNvCxnSpPr>
            <a:cxnSpLocks/>
          </p:cNvCxnSpPr>
          <p:nvPr/>
        </p:nvCxnSpPr>
        <p:spPr>
          <a:xfrm flipV="1">
            <a:off x="1651000" y="2167034"/>
            <a:ext cx="863600" cy="384881"/>
          </a:xfrm>
          <a:prstGeom prst="line">
            <a:avLst/>
          </a:prstGeom>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BE1D34BB-2ECC-4401-B4A3-4DB3CC5DED64}"/>
              </a:ext>
            </a:extLst>
          </p:cNvPr>
          <p:cNvCxnSpPr>
            <a:cxnSpLocks/>
          </p:cNvCxnSpPr>
          <p:nvPr/>
        </p:nvCxnSpPr>
        <p:spPr>
          <a:xfrm flipV="1">
            <a:off x="8337551" y="2582806"/>
            <a:ext cx="431800" cy="256543"/>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107A798D-9AA5-4E6C-976F-BE6A4B63BDB0}"/>
              </a:ext>
            </a:extLst>
          </p:cNvPr>
          <p:cNvCxnSpPr>
            <a:cxnSpLocks/>
          </p:cNvCxnSpPr>
          <p:nvPr/>
        </p:nvCxnSpPr>
        <p:spPr>
          <a:xfrm flipH="1" flipV="1">
            <a:off x="546100" y="3429002"/>
            <a:ext cx="508000" cy="860983"/>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B69FE91D-1B59-4DFA-B731-3761C70B336C}"/>
              </a:ext>
            </a:extLst>
          </p:cNvPr>
          <p:cNvCxnSpPr/>
          <p:nvPr/>
        </p:nvCxnSpPr>
        <p:spPr>
          <a:xfrm>
            <a:off x="6210300" y="3708400"/>
            <a:ext cx="431800" cy="289904"/>
          </a:xfrm>
          <a:prstGeom prst="line">
            <a:avLst/>
          </a:prstGeom>
        </p:spPr>
        <p:style>
          <a:lnRef idx="1">
            <a:schemeClr val="dk1"/>
          </a:lnRef>
          <a:fillRef idx="0">
            <a:schemeClr val="dk1"/>
          </a:fillRef>
          <a:effectRef idx="0">
            <a:schemeClr val="dk1"/>
          </a:effectRef>
          <a:fontRef idx="minor">
            <a:schemeClr val="tx1"/>
          </a:fontRef>
        </p:style>
      </p:cxnSp>
      <p:sp>
        <p:nvSpPr>
          <p:cNvPr id="31" name="AutoShape 4" descr="Q=-10\ \log _{{10}}P">
            <a:extLst>
              <a:ext uri="{FF2B5EF4-FFF2-40B4-BE49-F238E27FC236}">
                <a16:creationId xmlns:a16="http://schemas.microsoft.com/office/drawing/2014/main" id="{0536D710-1317-4CBA-8B45-5A1B7ECCA9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0E6FFF7-F9E2-4657-B658-6CC4DDA267F0}"/>
              </a:ext>
            </a:extLst>
          </p:cNvPr>
          <p:cNvSpPr>
            <a:spLocks noGrp="1"/>
          </p:cNvSpPr>
          <p:nvPr>
            <p:ph type="sldNum" sz="quarter" idx="12"/>
          </p:nvPr>
        </p:nvSpPr>
        <p:spPr/>
        <p:txBody>
          <a:bodyPr/>
          <a:lstStyle/>
          <a:p>
            <a:fld id="{F26E19B2-6512-47C7-A47A-4F9429BC55BB}" type="slidenum">
              <a:rPr lang="en-US" smtClean="0"/>
              <a:t>33</a:t>
            </a:fld>
            <a:endParaRPr lang="en-US"/>
          </a:p>
        </p:txBody>
      </p:sp>
    </p:spTree>
    <p:extLst>
      <p:ext uri="{BB962C8B-B14F-4D97-AF65-F5344CB8AC3E}">
        <p14:creationId xmlns:p14="http://schemas.microsoft.com/office/powerpoint/2010/main" val="3368909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201C4C7B-0EDF-480B-BEE2-68CCE9B8BD4F}"/>
              </a:ext>
            </a:extLst>
          </p:cNvPr>
          <p:cNvSpPr>
            <a:spLocks noGrp="1"/>
          </p:cNvSpPr>
          <p:nvPr>
            <p:ph idx="1"/>
          </p:nvPr>
        </p:nvSpPr>
        <p:spPr>
          <a:xfrm>
            <a:off x="838200" y="1825625"/>
            <a:ext cx="10515600" cy="4351339"/>
          </a:xfrm>
        </p:spPr>
        <p:txBody>
          <a:bodyPr/>
          <a:lstStyle/>
          <a:p>
            <a:endParaRPr lang="nl-BE" dirty="0"/>
          </a:p>
          <a:p>
            <a:endParaRPr lang="nl-BE" dirty="0"/>
          </a:p>
          <a:p>
            <a:pPr marL="0" indent="0">
              <a:buNone/>
            </a:pPr>
            <a:endParaRPr lang="nl-BE" dirty="0"/>
          </a:p>
          <a:p>
            <a:endParaRPr lang="nl-BE" dirty="0"/>
          </a:p>
        </p:txBody>
      </p:sp>
      <p:sp>
        <p:nvSpPr>
          <p:cNvPr id="2" name="Title 1">
            <a:extLst>
              <a:ext uri="{FF2B5EF4-FFF2-40B4-BE49-F238E27FC236}">
                <a16:creationId xmlns:a16="http://schemas.microsoft.com/office/drawing/2014/main" id="{6FF4360E-A22C-4881-B301-8DB05D2FB14F}"/>
              </a:ext>
            </a:extLst>
          </p:cNvPr>
          <p:cNvSpPr>
            <a:spLocks noGrp="1"/>
          </p:cNvSpPr>
          <p:nvPr>
            <p:ph type="title"/>
          </p:nvPr>
        </p:nvSpPr>
        <p:spPr/>
        <p:txBody>
          <a:bodyPr/>
          <a:lstStyle/>
          <a:p>
            <a:r>
              <a:rPr lang="nl-BE" dirty="0" err="1"/>
              <a:t>Phred</a:t>
            </a:r>
            <a:r>
              <a:rPr lang="nl-BE" dirty="0"/>
              <a:t>-score</a:t>
            </a:r>
            <a:endParaRPr lang="en-US" dirty="0"/>
          </a:p>
        </p:txBody>
      </p:sp>
      <p:pic>
        <p:nvPicPr>
          <p:cNvPr id="5" name="Picture 4">
            <a:extLst>
              <a:ext uri="{FF2B5EF4-FFF2-40B4-BE49-F238E27FC236}">
                <a16:creationId xmlns:a16="http://schemas.microsoft.com/office/drawing/2014/main" id="{C0C2702D-75F1-49DC-B954-8EC13CB6091B}"/>
              </a:ext>
            </a:extLst>
          </p:cNvPr>
          <p:cNvPicPr>
            <a:picLocks noChangeAspect="1"/>
          </p:cNvPicPr>
          <p:nvPr/>
        </p:nvPicPr>
        <p:blipFill rotWithShape="1">
          <a:blip r:embed="rId3">
            <a:extLst>
              <a:ext uri="{28A0092B-C50C-407E-A947-70E740481C1C}">
                <a14:useLocalDpi xmlns:a14="http://schemas.microsoft.com/office/drawing/2010/main" val="0"/>
              </a:ext>
            </a:extLst>
          </a:blip>
          <a:srcRect l="47060" r="10156" b="89722"/>
          <a:stretch/>
        </p:blipFill>
        <p:spPr>
          <a:xfrm>
            <a:off x="9735673" y="1"/>
            <a:ext cx="2452745" cy="704851"/>
          </a:xfrm>
          <a:prstGeom prst="rect">
            <a:avLst/>
          </a:prstGeom>
        </p:spPr>
      </p:pic>
      <p:sp>
        <p:nvSpPr>
          <p:cNvPr id="31" name="AutoShape 4" descr="Q=-10\ \log _{{10}}P">
            <a:extLst>
              <a:ext uri="{FF2B5EF4-FFF2-40B4-BE49-F238E27FC236}">
                <a16:creationId xmlns:a16="http://schemas.microsoft.com/office/drawing/2014/main" id="{0536D710-1317-4CBA-8B45-5A1B7ECCA9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29BF659A-5603-40ED-8B16-AD81A5F34D4A}"/>
              </a:ext>
            </a:extLst>
          </p:cNvPr>
          <p:cNvGraphicFramePr>
            <a:graphicFrameLocks noGrp="1"/>
          </p:cNvGraphicFramePr>
          <p:nvPr>
            <p:extLst>
              <p:ext uri="{D42A27DB-BD31-4B8C-83A1-F6EECF244321}">
                <p14:modId xmlns:p14="http://schemas.microsoft.com/office/powerpoint/2010/main" val="3642919366"/>
              </p:ext>
            </p:extLst>
          </p:nvPr>
        </p:nvGraphicFramePr>
        <p:xfrm>
          <a:off x="838200" y="2055812"/>
          <a:ext cx="10515600" cy="2080260"/>
        </p:xfrm>
        <a:graphic>
          <a:graphicData uri="http://schemas.openxmlformats.org/drawingml/2006/table">
            <a:tbl>
              <a:tblPr/>
              <a:tblGrid>
                <a:gridCol w="3505200">
                  <a:extLst>
                    <a:ext uri="{9D8B030D-6E8A-4147-A177-3AD203B41FA5}">
                      <a16:colId xmlns:a16="http://schemas.microsoft.com/office/drawing/2014/main" val="1610148868"/>
                    </a:ext>
                  </a:extLst>
                </a:gridCol>
                <a:gridCol w="3505200">
                  <a:extLst>
                    <a:ext uri="{9D8B030D-6E8A-4147-A177-3AD203B41FA5}">
                      <a16:colId xmlns:a16="http://schemas.microsoft.com/office/drawing/2014/main" val="3253368416"/>
                    </a:ext>
                  </a:extLst>
                </a:gridCol>
                <a:gridCol w="3505200">
                  <a:extLst>
                    <a:ext uri="{9D8B030D-6E8A-4147-A177-3AD203B41FA5}">
                      <a16:colId xmlns:a16="http://schemas.microsoft.com/office/drawing/2014/main" val="248104312"/>
                    </a:ext>
                  </a:extLst>
                </a:gridCol>
              </a:tblGrid>
              <a:tr h="297180">
                <a:tc>
                  <a:txBody>
                    <a:bodyPr/>
                    <a:lstStyle/>
                    <a:p>
                      <a:pPr algn="ctr"/>
                      <a:r>
                        <a:rPr lang="en-US" sz="1300" dirty="0" err="1">
                          <a:effectLst/>
                        </a:rPr>
                        <a:t>Phred</a:t>
                      </a:r>
                      <a:r>
                        <a:rPr lang="en-US" sz="1300" dirty="0">
                          <a:effectLst/>
                        </a:rPr>
                        <a:t> Quality Score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300" dirty="0">
                          <a:effectLst/>
                        </a:rPr>
                        <a:t>Probability of incorrect base call</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300">
                          <a:effectLst/>
                        </a:rPr>
                        <a:t>Base call accuracy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635600748"/>
                  </a:ext>
                </a:extLst>
              </a:tr>
              <a:tr h="297180">
                <a:tc>
                  <a:txBody>
                    <a:bodyPr/>
                    <a:lstStyle/>
                    <a:p>
                      <a:r>
                        <a:rPr lang="en-US" sz="1300" dirty="0">
                          <a:effectLst/>
                        </a:rPr>
                        <a:t>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a:effectLst/>
                        </a:rPr>
                        <a:t>1 in 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90%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2722311159"/>
                  </a:ext>
                </a:extLst>
              </a:tr>
              <a:tr h="297180">
                <a:tc>
                  <a:txBody>
                    <a:bodyPr/>
                    <a:lstStyle/>
                    <a:p>
                      <a:r>
                        <a:rPr lang="en-US" sz="1300">
                          <a:effectLst/>
                        </a:rPr>
                        <a:t>20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1 in 100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99%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3807381784"/>
                  </a:ext>
                </a:extLst>
              </a:tr>
              <a:tr h="297180">
                <a:tc>
                  <a:txBody>
                    <a:bodyPr/>
                    <a:lstStyle/>
                    <a:p>
                      <a:r>
                        <a:rPr lang="en-US" sz="1300">
                          <a:effectLst/>
                        </a:rPr>
                        <a:t>30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1 in 1000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99.9%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2873334549"/>
                  </a:ext>
                </a:extLst>
              </a:tr>
              <a:tr h="297180">
                <a:tc>
                  <a:txBody>
                    <a:bodyPr/>
                    <a:lstStyle/>
                    <a:p>
                      <a:r>
                        <a:rPr lang="en-US" sz="1300">
                          <a:effectLst/>
                        </a:rPr>
                        <a:t>40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1 in 10,000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a:effectLst/>
                        </a:rPr>
                        <a:t>99.99%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3443104620"/>
                  </a:ext>
                </a:extLst>
              </a:tr>
              <a:tr h="297180">
                <a:tc>
                  <a:txBody>
                    <a:bodyPr/>
                    <a:lstStyle/>
                    <a:p>
                      <a:r>
                        <a:rPr lang="en-US" sz="1300">
                          <a:effectLst/>
                        </a:rPr>
                        <a:t>50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a:effectLst/>
                        </a:rPr>
                        <a:t>1 in 100,000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a:effectLst/>
                        </a:rPr>
                        <a:t>99.999%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3847513969"/>
                  </a:ext>
                </a:extLst>
              </a:tr>
              <a:tr h="297180">
                <a:tc>
                  <a:txBody>
                    <a:bodyPr/>
                    <a:lstStyle/>
                    <a:p>
                      <a:r>
                        <a:rPr lang="en-US" sz="1300">
                          <a:effectLst/>
                        </a:rPr>
                        <a:t>60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a:effectLst/>
                        </a:rPr>
                        <a:t>1 in 1,000,000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tc>
                  <a:txBody>
                    <a:bodyPr/>
                    <a:lstStyle/>
                    <a:p>
                      <a:r>
                        <a:rPr lang="en-US" sz="1300" dirty="0">
                          <a:effectLst/>
                        </a:rPr>
                        <a:t>99.9999%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bg1"/>
                    </a:solidFill>
                  </a:tcPr>
                </a:tc>
                <a:extLst>
                  <a:ext uri="{0D108BD9-81ED-4DB2-BD59-A6C34878D82A}">
                    <a16:rowId xmlns:a16="http://schemas.microsoft.com/office/drawing/2014/main" val="3674928884"/>
                  </a:ext>
                </a:extLst>
              </a:tr>
            </a:tbl>
          </a:graphicData>
        </a:graphic>
      </p:graphicFrame>
      <p:sp>
        <p:nvSpPr>
          <p:cNvPr id="3" name="Slide Number Placeholder 2">
            <a:extLst>
              <a:ext uri="{FF2B5EF4-FFF2-40B4-BE49-F238E27FC236}">
                <a16:creationId xmlns:a16="http://schemas.microsoft.com/office/drawing/2014/main" id="{ED84ED34-BEC3-4BA9-A5F8-92DAC3713453}"/>
              </a:ext>
            </a:extLst>
          </p:cNvPr>
          <p:cNvSpPr>
            <a:spLocks noGrp="1"/>
          </p:cNvSpPr>
          <p:nvPr>
            <p:ph type="sldNum" sz="quarter" idx="12"/>
          </p:nvPr>
        </p:nvSpPr>
        <p:spPr/>
        <p:txBody>
          <a:bodyPr/>
          <a:lstStyle/>
          <a:p>
            <a:fld id="{F26E19B2-6512-47C7-A47A-4F9429BC55BB}" type="slidenum">
              <a:rPr lang="en-US" smtClean="0"/>
              <a:t>34</a:t>
            </a:fld>
            <a:endParaRPr lang="en-US"/>
          </a:p>
        </p:txBody>
      </p:sp>
    </p:spTree>
    <p:extLst>
      <p:ext uri="{BB962C8B-B14F-4D97-AF65-F5344CB8AC3E}">
        <p14:creationId xmlns:p14="http://schemas.microsoft.com/office/powerpoint/2010/main" val="1666335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360E-A22C-4881-B301-8DB05D2FB14F}"/>
              </a:ext>
            </a:extLst>
          </p:cNvPr>
          <p:cNvSpPr>
            <a:spLocks noGrp="1"/>
          </p:cNvSpPr>
          <p:nvPr>
            <p:ph type="title"/>
          </p:nvPr>
        </p:nvSpPr>
        <p:spPr/>
        <p:txBody>
          <a:bodyPr/>
          <a:lstStyle/>
          <a:p>
            <a:r>
              <a:rPr lang="nl-BE" dirty="0" err="1"/>
              <a:t>FastQ</a:t>
            </a:r>
            <a:r>
              <a:rPr lang="nl-BE" dirty="0"/>
              <a:t>-file format</a:t>
            </a:r>
            <a:endParaRPr lang="en-US" dirty="0"/>
          </a:p>
        </p:txBody>
      </p:sp>
      <p:pic>
        <p:nvPicPr>
          <p:cNvPr id="5" name="Picture 4">
            <a:extLst>
              <a:ext uri="{FF2B5EF4-FFF2-40B4-BE49-F238E27FC236}">
                <a16:creationId xmlns:a16="http://schemas.microsoft.com/office/drawing/2014/main" id="{C0C2702D-75F1-49DC-B954-8EC13CB6091B}"/>
              </a:ext>
            </a:extLst>
          </p:cNvPr>
          <p:cNvPicPr>
            <a:picLocks noChangeAspect="1"/>
          </p:cNvPicPr>
          <p:nvPr/>
        </p:nvPicPr>
        <p:blipFill rotWithShape="1">
          <a:blip r:embed="rId3">
            <a:extLst>
              <a:ext uri="{28A0092B-C50C-407E-A947-70E740481C1C}">
                <a14:useLocalDpi xmlns:a14="http://schemas.microsoft.com/office/drawing/2010/main" val="0"/>
              </a:ext>
            </a:extLst>
          </a:blip>
          <a:srcRect l="47060" r="10156" b="89722"/>
          <a:stretch/>
        </p:blipFill>
        <p:spPr>
          <a:xfrm>
            <a:off x="9735673" y="1"/>
            <a:ext cx="2452745" cy="704851"/>
          </a:xfrm>
          <a:prstGeom prst="rect">
            <a:avLst/>
          </a:prstGeom>
        </p:spPr>
      </p:pic>
      <p:sp>
        <p:nvSpPr>
          <p:cNvPr id="8" name="Rectangle 2">
            <a:extLst>
              <a:ext uri="{FF2B5EF4-FFF2-40B4-BE49-F238E27FC236}">
                <a16:creationId xmlns:a16="http://schemas.microsoft.com/office/drawing/2014/main" id="{F4CBD70E-AF10-4E3D-BDC4-831F1DAF870C}"/>
              </a:ext>
            </a:extLst>
          </p:cNvPr>
          <p:cNvSpPr>
            <a:spLocks noChangeArrowheads="1"/>
          </p:cNvSpPr>
          <p:nvPr/>
        </p:nvSpPr>
        <p:spPr bwMode="auto">
          <a:xfrm>
            <a:off x="266701" y="1545766"/>
            <a:ext cx="11087100"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defTabSz="914377" eaLnBrk="0" fontAlgn="base" hangingPunct="0">
              <a:spcBef>
                <a:spcPct val="0"/>
              </a:spcBef>
              <a:spcAft>
                <a:spcPct val="0"/>
              </a:spcAft>
            </a:pPr>
            <a:r>
              <a:rPr lang="en-US" altLang="en-US" sz="2000" dirty="0">
                <a:solidFill>
                  <a:srgbClr val="0070C0"/>
                </a:solidFill>
                <a:latin typeface="Courier New" panose="02070309020205020404" pitchFamily="49" charset="0"/>
                <a:cs typeface="Courier New" panose="02070309020205020404" pitchFamily="49" charset="0"/>
              </a:rPr>
              <a:t>@</a:t>
            </a:r>
            <a:r>
              <a:rPr lang="en-US" altLang="en-US" sz="2000" dirty="0">
                <a:solidFill>
                  <a:schemeClr val="accent6">
                    <a:lumMod val="75000"/>
                  </a:schemeClr>
                </a:solidFill>
                <a:latin typeface="Courier New" panose="02070309020205020404" pitchFamily="49" charset="0"/>
                <a:cs typeface="Courier New" panose="02070309020205020404" pitchFamily="49" charset="0"/>
              </a:rPr>
              <a:t>DCW97JN1:309:C0C42ACXX:5:1111:20484:3491/1 </a:t>
            </a:r>
            <a:r>
              <a:rPr lang="en-US" altLang="en-US" sz="2000" dirty="0">
                <a:solidFill>
                  <a:schemeClr val="accent2"/>
                </a:solidFill>
                <a:latin typeface="Courier New" panose="02070309020205020404" pitchFamily="49" charset="0"/>
                <a:cs typeface="Courier New" panose="02070309020205020404" pitchFamily="49" charset="0"/>
              </a:rPr>
              <a:t>AACATGATATGGCTTTATGTTTCTTTCTTTGATATTTTAGATTCAGGAACTATGAGACATTATGTATTGAT</a:t>
            </a:r>
          </a:p>
          <a:p>
            <a:pPr defTabSz="914377" eaLnBrk="0" fontAlgn="base" hangingPunct="0">
              <a:spcBef>
                <a:spcPct val="0"/>
              </a:spcBef>
              <a:spcAft>
                <a:spcPct val="0"/>
              </a:spcAft>
            </a:pPr>
            <a:r>
              <a:rPr lang="en-US" altLang="en-US" sz="2000" dirty="0">
                <a:solidFill>
                  <a:schemeClr val="accent4">
                    <a:lumMod val="75000"/>
                  </a:schemeClr>
                </a:solidFill>
                <a:latin typeface="Courier New" panose="02070309020205020404" pitchFamily="49" charset="0"/>
                <a:cs typeface="Courier New" panose="02070309020205020404" pitchFamily="49" charset="0"/>
              </a:rPr>
              <a:t>+</a:t>
            </a:r>
            <a:r>
              <a:rPr lang="en-US" altLang="en-US" sz="2000" dirty="0">
                <a:solidFill>
                  <a:srgbClr val="2C3143"/>
                </a:solidFill>
                <a:latin typeface="Courier New" panose="02070309020205020404" pitchFamily="49" charset="0"/>
                <a:cs typeface="Courier New" panose="02070309020205020404" pitchFamily="49" charset="0"/>
              </a:rPr>
              <a:t> ADCCBJ@@ACLHJGCCCBL?BCIFCAGHCCMDC=ACDC=LDCCGDLHDEHHDCLDLDHDCCC:IBDCCJDD</a:t>
            </a:r>
            <a:endParaRPr lang="en-US" altLang="en-US" sz="5400" dirty="0">
              <a:latin typeface="Courier New" panose="02070309020205020404" pitchFamily="49" charset="0"/>
              <a:cs typeface="Courier New" panose="02070309020205020404" pitchFamily="49" charset="0"/>
            </a:endParaRPr>
          </a:p>
        </p:txBody>
      </p:sp>
      <p:sp>
        <p:nvSpPr>
          <p:cNvPr id="31" name="AutoShape 4" descr="Q=-10\ \log _{{10}}P">
            <a:extLst>
              <a:ext uri="{FF2B5EF4-FFF2-40B4-BE49-F238E27FC236}">
                <a16:creationId xmlns:a16="http://schemas.microsoft.com/office/drawing/2014/main" id="{0536D710-1317-4CBA-8B45-5A1B7ECCA952}"/>
              </a:ext>
            </a:extLst>
          </p:cNvPr>
          <p:cNvSpPr>
            <a:spLocks noChangeAspect="1" noChangeArrowheads="1"/>
          </p:cNvSpPr>
          <p:nvPr/>
        </p:nvSpPr>
        <p:spPr bwMode="auto">
          <a:xfrm>
            <a:off x="5943600" y="32639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85378940-4812-40DB-B6F7-2CAA68D9C7C0}"/>
              </a:ext>
            </a:extLst>
          </p:cNvPr>
          <p:cNvPicPr>
            <a:picLocks noChangeAspect="1"/>
          </p:cNvPicPr>
          <p:nvPr/>
        </p:nvPicPr>
        <p:blipFill rotWithShape="1">
          <a:blip r:embed="rId4">
            <a:extLst>
              <a:ext uri="{28A0092B-C50C-407E-A947-70E740481C1C}">
                <a14:useLocalDpi xmlns:a14="http://schemas.microsoft.com/office/drawing/2010/main" val="0"/>
              </a:ext>
            </a:extLst>
          </a:blip>
          <a:srcRect t="6388"/>
          <a:stretch/>
        </p:blipFill>
        <p:spPr>
          <a:xfrm>
            <a:off x="2818147" y="2871329"/>
            <a:ext cx="5984207" cy="3787188"/>
          </a:xfrm>
          <a:prstGeom prst="rect">
            <a:avLst/>
          </a:prstGeom>
        </p:spPr>
      </p:pic>
      <p:sp>
        <p:nvSpPr>
          <p:cNvPr id="3" name="Slide Number Placeholder 2">
            <a:extLst>
              <a:ext uri="{FF2B5EF4-FFF2-40B4-BE49-F238E27FC236}">
                <a16:creationId xmlns:a16="http://schemas.microsoft.com/office/drawing/2014/main" id="{A840665D-FF0D-4E97-857A-3BF9104F7269}"/>
              </a:ext>
            </a:extLst>
          </p:cNvPr>
          <p:cNvSpPr>
            <a:spLocks noGrp="1"/>
          </p:cNvSpPr>
          <p:nvPr>
            <p:ph type="sldNum" sz="quarter" idx="12"/>
          </p:nvPr>
        </p:nvSpPr>
        <p:spPr/>
        <p:txBody>
          <a:bodyPr/>
          <a:lstStyle/>
          <a:p>
            <a:fld id="{F26E19B2-6512-47C7-A47A-4F9429BC55BB}" type="slidenum">
              <a:rPr lang="en-US" smtClean="0"/>
              <a:t>35</a:t>
            </a:fld>
            <a:endParaRPr lang="en-US"/>
          </a:p>
        </p:txBody>
      </p:sp>
    </p:spTree>
    <p:extLst>
      <p:ext uri="{BB962C8B-B14F-4D97-AF65-F5344CB8AC3E}">
        <p14:creationId xmlns:p14="http://schemas.microsoft.com/office/powerpoint/2010/main" val="2547777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1950-A62F-406C-ABC9-00581F795595}"/>
              </a:ext>
            </a:extLst>
          </p:cNvPr>
          <p:cNvSpPr>
            <a:spLocks noGrp="1"/>
          </p:cNvSpPr>
          <p:nvPr>
            <p:ph type="title"/>
          </p:nvPr>
        </p:nvSpPr>
        <p:spPr/>
        <p:txBody>
          <a:bodyPr/>
          <a:lstStyle/>
          <a:p>
            <a:r>
              <a:rPr lang="nl-BE" dirty="0" err="1"/>
              <a:t>Quality</a:t>
            </a:r>
            <a:r>
              <a:rPr lang="nl-BE" dirty="0"/>
              <a:t> control</a:t>
            </a:r>
            <a:endParaRPr lang="en-US" dirty="0"/>
          </a:p>
        </p:txBody>
      </p:sp>
      <p:sp>
        <p:nvSpPr>
          <p:cNvPr id="3" name="Content Placeholder 2">
            <a:extLst>
              <a:ext uri="{FF2B5EF4-FFF2-40B4-BE49-F238E27FC236}">
                <a16:creationId xmlns:a16="http://schemas.microsoft.com/office/drawing/2014/main" id="{2724AF6E-4B6C-49DE-ADAC-B01FC4F68C1E}"/>
              </a:ext>
            </a:extLst>
          </p:cNvPr>
          <p:cNvSpPr>
            <a:spLocks noGrp="1"/>
          </p:cNvSpPr>
          <p:nvPr>
            <p:ph idx="1"/>
          </p:nvPr>
        </p:nvSpPr>
        <p:spPr/>
        <p:txBody>
          <a:bodyPr/>
          <a:lstStyle/>
          <a:p>
            <a:r>
              <a:rPr lang="nl-BE" dirty="0" err="1"/>
              <a:t>Assess</a:t>
            </a:r>
            <a:r>
              <a:rPr lang="nl-BE" dirty="0"/>
              <a:t> </a:t>
            </a:r>
            <a:r>
              <a:rPr lang="nl-BE" dirty="0" err="1"/>
              <a:t>quality</a:t>
            </a:r>
            <a:r>
              <a:rPr lang="nl-BE" dirty="0"/>
              <a:t> of </a:t>
            </a:r>
            <a:r>
              <a:rPr lang="nl-BE" dirty="0" err="1"/>
              <a:t>raw</a:t>
            </a:r>
            <a:r>
              <a:rPr lang="nl-BE" dirty="0"/>
              <a:t> </a:t>
            </a:r>
            <a:r>
              <a:rPr lang="nl-BE" dirty="0" err="1"/>
              <a:t>sequence</a:t>
            </a:r>
            <a:r>
              <a:rPr lang="nl-BE" dirty="0"/>
              <a:t> </a:t>
            </a:r>
            <a:r>
              <a:rPr lang="nl-BE" dirty="0" err="1"/>
              <a:t>reads</a:t>
            </a:r>
            <a:endParaRPr lang="nl-BE" dirty="0"/>
          </a:p>
          <a:p>
            <a:r>
              <a:rPr lang="nl-BE" dirty="0" err="1"/>
              <a:t>Remove</a:t>
            </a:r>
            <a:r>
              <a:rPr lang="nl-BE" dirty="0"/>
              <a:t> low </a:t>
            </a:r>
            <a:r>
              <a:rPr lang="nl-BE" dirty="0" err="1"/>
              <a:t>quality</a:t>
            </a:r>
            <a:r>
              <a:rPr lang="nl-BE" dirty="0"/>
              <a:t> </a:t>
            </a:r>
            <a:r>
              <a:rPr lang="nl-BE" dirty="0" err="1"/>
              <a:t>reads</a:t>
            </a:r>
            <a:r>
              <a:rPr lang="nl-BE" dirty="0"/>
              <a:t>, trim adapters, </a:t>
            </a:r>
            <a:r>
              <a:rPr lang="nl-BE" dirty="0" err="1"/>
              <a:t>remove</a:t>
            </a:r>
            <a:r>
              <a:rPr lang="nl-BE" dirty="0"/>
              <a:t> </a:t>
            </a:r>
            <a:r>
              <a:rPr lang="nl-BE" dirty="0" err="1"/>
              <a:t>contamination</a:t>
            </a:r>
            <a:r>
              <a:rPr lang="nl-BE" dirty="0"/>
              <a:t>, etc.</a:t>
            </a:r>
          </a:p>
          <a:p>
            <a:r>
              <a:rPr lang="nl-BE" dirty="0"/>
              <a:t>! Always </a:t>
            </a:r>
            <a:r>
              <a:rPr lang="nl-BE" dirty="0" err="1"/>
              <a:t>perform</a:t>
            </a:r>
            <a:r>
              <a:rPr lang="nl-BE" dirty="0"/>
              <a:t> QC on </a:t>
            </a:r>
            <a:r>
              <a:rPr lang="nl-BE" dirty="0" err="1"/>
              <a:t>your</a:t>
            </a:r>
            <a:r>
              <a:rPr lang="nl-BE" dirty="0"/>
              <a:t> data</a:t>
            </a:r>
          </a:p>
          <a:p>
            <a:r>
              <a:rPr lang="nl-BE" dirty="0"/>
              <a:t>Tool: </a:t>
            </a:r>
            <a:r>
              <a:rPr lang="nl-BE" b="1" dirty="0" err="1"/>
              <a:t>FastQC</a:t>
            </a:r>
            <a:endParaRPr lang="nl-BE" b="1" dirty="0"/>
          </a:p>
        </p:txBody>
      </p:sp>
      <p:pic>
        <p:nvPicPr>
          <p:cNvPr id="5" name="Picture 4">
            <a:extLst>
              <a:ext uri="{FF2B5EF4-FFF2-40B4-BE49-F238E27FC236}">
                <a16:creationId xmlns:a16="http://schemas.microsoft.com/office/drawing/2014/main" id="{344DB2F6-5E5C-4D9B-8986-1C80843D296A}"/>
              </a:ext>
            </a:extLst>
          </p:cNvPr>
          <p:cNvPicPr>
            <a:picLocks noChangeAspect="1"/>
          </p:cNvPicPr>
          <p:nvPr/>
        </p:nvPicPr>
        <p:blipFill rotWithShape="1">
          <a:blip r:embed="rId3">
            <a:extLst>
              <a:ext uri="{28A0092B-C50C-407E-A947-70E740481C1C}">
                <a14:useLocalDpi xmlns:a14="http://schemas.microsoft.com/office/drawing/2010/main" val="0"/>
              </a:ext>
            </a:extLst>
          </a:blip>
          <a:srcRect r="10156" b="73380"/>
          <a:stretch/>
        </p:blipFill>
        <p:spPr>
          <a:xfrm>
            <a:off x="7037780" y="1"/>
            <a:ext cx="5150637" cy="1825625"/>
          </a:xfrm>
          <a:prstGeom prst="rect">
            <a:avLst/>
          </a:prstGeom>
        </p:spPr>
      </p:pic>
      <p:sp>
        <p:nvSpPr>
          <p:cNvPr id="4" name="Slide Number Placeholder 3">
            <a:extLst>
              <a:ext uri="{FF2B5EF4-FFF2-40B4-BE49-F238E27FC236}">
                <a16:creationId xmlns:a16="http://schemas.microsoft.com/office/drawing/2014/main" id="{2BEC3930-53F6-4668-A03D-2C1F0BC412B4}"/>
              </a:ext>
            </a:extLst>
          </p:cNvPr>
          <p:cNvSpPr>
            <a:spLocks noGrp="1"/>
          </p:cNvSpPr>
          <p:nvPr>
            <p:ph type="sldNum" sz="quarter" idx="12"/>
          </p:nvPr>
        </p:nvSpPr>
        <p:spPr/>
        <p:txBody>
          <a:bodyPr/>
          <a:lstStyle/>
          <a:p>
            <a:fld id="{F26E19B2-6512-47C7-A47A-4F9429BC55BB}" type="slidenum">
              <a:rPr lang="en-US" smtClean="0"/>
              <a:t>36</a:t>
            </a:fld>
            <a:endParaRPr lang="en-US"/>
          </a:p>
        </p:txBody>
      </p:sp>
    </p:spTree>
    <p:extLst>
      <p:ext uri="{BB962C8B-B14F-4D97-AF65-F5344CB8AC3E}">
        <p14:creationId xmlns:p14="http://schemas.microsoft.com/office/powerpoint/2010/main" val="3893516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74B5-2DC6-4FF4-B5AE-E55E89B1B5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B140B6-4B38-4C21-B58C-F25DF0FBC9E2}"/>
              </a:ext>
            </a:extLst>
          </p:cNvPr>
          <p:cNvSpPr>
            <a:spLocks noGrp="1"/>
          </p:cNvSpPr>
          <p:nvPr>
            <p:ph idx="1"/>
          </p:nvPr>
        </p:nvSpPr>
        <p:spPr/>
        <p:txBody>
          <a:bodyPr/>
          <a:lstStyle/>
          <a:p>
            <a:r>
              <a:rPr lang="nl-BE" dirty="0"/>
              <a:t>Do </a:t>
            </a:r>
            <a:r>
              <a:rPr lang="nl-BE" dirty="0" err="1"/>
              <a:t>FastQC</a:t>
            </a:r>
            <a:r>
              <a:rPr lang="nl-BE" dirty="0"/>
              <a:t> </a:t>
            </a:r>
            <a:r>
              <a:rPr lang="nl-BE" dirty="0" err="1"/>
              <a:t>and</a:t>
            </a:r>
            <a:r>
              <a:rPr lang="nl-BE" dirty="0"/>
              <a:t> </a:t>
            </a:r>
            <a:r>
              <a:rPr lang="nl-BE" dirty="0" err="1"/>
              <a:t>then</a:t>
            </a:r>
            <a:r>
              <a:rPr lang="nl-BE" dirty="0"/>
              <a:t> </a:t>
            </a:r>
            <a:r>
              <a:rPr lang="nl-BE" dirty="0" err="1"/>
              <a:t>discuss</a:t>
            </a:r>
            <a:r>
              <a:rPr lang="nl-BE" dirty="0"/>
              <a:t> </a:t>
            </a:r>
            <a:r>
              <a:rPr lang="nl-BE" dirty="0" err="1"/>
              <a:t>results</a:t>
            </a:r>
            <a:endParaRPr lang="en-US" dirty="0"/>
          </a:p>
        </p:txBody>
      </p:sp>
      <p:sp>
        <p:nvSpPr>
          <p:cNvPr id="4" name="Slide Number Placeholder 3">
            <a:extLst>
              <a:ext uri="{FF2B5EF4-FFF2-40B4-BE49-F238E27FC236}">
                <a16:creationId xmlns:a16="http://schemas.microsoft.com/office/drawing/2014/main" id="{D4669ED6-B8F8-457E-AC82-0BC0FBEB6073}"/>
              </a:ext>
            </a:extLst>
          </p:cNvPr>
          <p:cNvSpPr>
            <a:spLocks noGrp="1"/>
          </p:cNvSpPr>
          <p:nvPr>
            <p:ph type="sldNum" sz="quarter" idx="12"/>
          </p:nvPr>
        </p:nvSpPr>
        <p:spPr/>
        <p:txBody>
          <a:bodyPr/>
          <a:lstStyle/>
          <a:p>
            <a:fld id="{F26E19B2-6512-47C7-A47A-4F9429BC55BB}" type="slidenum">
              <a:rPr lang="en-US" smtClean="0"/>
              <a:t>37</a:t>
            </a:fld>
            <a:endParaRPr lang="en-US"/>
          </a:p>
        </p:txBody>
      </p:sp>
    </p:spTree>
    <p:extLst>
      <p:ext uri="{BB962C8B-B14F-4D97-AF65-F5344CB8AC3E}">
        <p14:creationId xmlns:p14="http://schemas.microsoft.com/office/powerpoint/2010/main" val="126995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9E01-8B67-42F6-BE3D-F01EE4D242CA}"/>
              </a:ext>
            </a:extLst>
          </p:cNvPr>
          <p:cNvSpPr>
            <a:spLocks noGrp="1"/>
          </p:cNvSpPr>
          <p:nvPr>
            <p:ph type="title"/>
          </p:nvPr>
        </p:nvSpPr>
        <p:spPr/>
        <p:txBody>
          <a:bodyPr/>
          <a:lstStyle/>
          <a:p>
            <a:r>
              <a:rPr lang="nl-BE" dirty="0" err="1"/>
              <a:t>Quality</a:t>
            </a:r>
            <a:r>
              <a:rPr lang="nl-BE" dirty="0"/>
              <a:t> control - </a:t>
            </a:r>
            <a:r>
              <a:rPr lang="nl-BE" dirty="0" err="1"/>
              <a:t>FastQC</a:t>
            </a:r>
            <a:endParaRPr lang="en-US" dirty="0"/>
          </a:p>
        </p:txBody>
      </p:sp>
      <p:pic>
        <p:nvPicPr>
          <p:cNvPr id="4" name="Picture 3">
            <a:extLst>
              <a:ext uri="{FF2B5EF4-FFF2-40B4-BE49-F238E27FC236}">
                <a16:creationId xmlns:a16="http://schemas.microsoft.com/office/drawing/2014/main" id="{6C2AE6B0-8701-4707-B116-E0C045C4D8A4}"/>
              </a:ext>
            </a:extLst>
          </p:cNvPr>
          <p:cNvPicPr>
            <a:picLocks noChangeAspect="1"/>
          </p:cNvPicPr>
          <p:nvPr/>
        </p:nvPicPr>
        <p:blipFill>
          <a:blip r:embed="rId2"/>
          <a:stretch>
            <a:fillRect/>
          </a:stretch>
        </p:blipFill>
        <p:spPr>
          <a:xfrm>
            <a:off x="1949105" y="1311274"/>
            <a:ext cx="8187119" cy="5546727"/>
          </a:xfrm>
          <a:prstGeom prst="rect">
            <a:avLst/>
          </a:prstGeom>
        </p:spPr>
      </p:pic>
      <p:sp>
        <p:nvSpPr>
          <p:cNvPr id="6" name="TextBox 5">
            <a:extLst>
              <a:ext uri="{FF2B5EF4-FFF2-40B4-BE49-F238E27FC236}">
                <a16:creationId xmlns:a16="http://schemas.microsoft.com/office/drawing/2014/main" id="{38452DC7-E87E-4B46-A9A2-78B424D1CA52}"/>
              </a:ext>
            </a:extLst>
          </p:cNvPr>
          <p:cNvSpPr txBox="1"/>
          <p:nvPr/>
        </p:nvSpPr>
        <p:spPr>
          <a:xfrm>
            <a:off x="3779774" y="1894098"/>
            <a:ext cx="5219314" cy="338554"/>
          </a:xfrm>
          <a:prstGeom prst="rect">
            <a:avLst/>
          </a:prstGeom>
          <a:noFill/>
        </p:spPr>
        <p:txBody>
          <a:bodyPr wrap="none" rtlCol="0">
            <a:spAutoFit/>
          </a:bodyPr>
          <a:lstStyle/>
          <a:p>
            <a:r>
              <a:rPr lang="de-DE" sz="1600" b="1" dirty="0">
                <a:solidFill>
                  <a:srgbClr val="FF0000"/>
                </a:solidFill>
              </a:rPr>
              <a:t>Automatic loading of potential input files from your history</a:t>
            </a:r>
            <a:endParaRPr lang="nl-BE" sz="1600" b="1" dirty="0">
              <a:solidFill>
                <a:srgbClr val="FF0000"/>
              </a:solidFill>
            </a:endParaRPr>
          </a:p>
        </p:txBody>
      </p:sp>
      <p:sp>
        <p:nvSpPr>
          <p:cNvPr id="10" name="TextBox 9">
            <a:extLst>
              <a:ext uri="{FF2B5EF4-FFF2-40B4-BE49-F238E27FC236}">
                <a16:creationId xmlns:a16="http://schemas.microsoft.com/office/drawing/2014/main" id="{10DC3356-8D12-463E-924A-42901C8295FF}"/>
              </a:ext>
            </a:extLst>
          </p:cNvPr>
          <p:cNvSpPr txBox="1"/>
          <p:nvPr/>
        </p:nvSpPr>
        <p:spPr>
          <a:xfrm>
            <a:off x="3779775" y="2298284"/>
            <a:ext cx="5724452" cy="338554"/>
          </a:xfrm>
          <a:prstGeom prst="rect">
            <a:avLst/>
          </a:prstGeom>
          <a:noFill/>
        </p:spPr>
        <p:txBody>
          <a:bodyPr wrap="none" rtlCol="0">
            <a:spAutoFit/>
          </a:bodyPr>
          <a:lstStyle/>
          <a:p>
            <a:r>
              <a:rPr lang="de-DE" sz="1600" b="1" dirty="0">
                <a:solidFill>
                  <a:srgbClr val="FF0000"/>
                </a:solidFill>
              </a:rPr>
              <a:t>Nothing </a:t>
            </a:r>
            <a:r>
              <a:rPr lang="de-DE" sz="1600" b="1" dirty="0" err="1">
                <a:solidFill>
                  <a:srgbClr val="FF0000"/>
                </a:solidFill>
              </a:rPr>
              <a:t>selected</a:t>
            </a:r>
            <a:r>
              <a:rPr lang="de-DE" sz="1600" b="1" dirty="0">
                <a:solidFill>
                  <a:srgbClr val="FF0000"/>
                </a:solidFill>
              </a:rPr>
              <a:t> </a:t>
            </a:r>
            <a:r>
              <a:rPr lang="de-DE" sz="1600" b="1" dirty="0" err="1">
                <a:solidFill>
                  <a:srgbClr val="FF0000"/>
                </a:solidFill>
              </a:rPr>
              <a:t>searches</a:t>
            </a:r>
            <a:r>
              <a:rPr lang="de-DE" sz="1600" b="1" dirty="0">
                <a:solidFill>
                  <a:srgbClr val="FF0000"/>
                </a:solidFill>
              </a:rPr>
              <a:t> </a:t>
            </a:r>
            <a:r>
              <a:rPr lang="de-DE" sz="1600" b="1" dirty="0" err="1">
                <a:solidFill>
                  <a:srgbClr val="FF0000"/>
                </a:solidFill>
              </a:rPr>
              <a:t>built</a:t>
            </a:r>
            <a:r>
              <a:rPr lang="de-DE" sz="1600" b="1" dirty="0">
                <a:solidFill>
                  <a:srgbClr val="FF0000"/>
                </a:solidFill>
              </a:rPr>
              <a:t>-in </a:t>
            </a:r>
            <a:r>
              <a:rPr lang="de-DE" sz="1600" b="1" dirty="0" err="1">
                <a:solidFill>
                  <a:srgbClr val="FF0000"/>
                </a:solidFill>
              </a:rPr>
              <a:t>library</a:t>
            </a:r>
            <a:r>
              <a:rPr lang="de-DE" sz="1600" b="1" dirty="0">
                <a:solidFill>
                  <a:srgbClr val="FF0000"/>
                </a:solidFill>
              </a:rPr>
              <a:t> </a:t>
            </a:r>
            <a:r>
              <a:rPr lang="de-DE" sz="1600" b="1" dirty="0" err="1">
                <a:solidFill>
                  <a:srgbClr val="FF0000"/>
                </a:solidFill>
              </a:rPr>
              <a:t>of</a:t>
            </a:r>
            <a:r>
              <a:rPr lang="de-DE" sz="1600" b="1" dirty="0">
                <a:solidFill>
                  <a:srgbClr val="FF0000"/>
                </a:solidFill>
              </a:rPr>
              <a:t> </a:t>
            </a:r>
            <a:r>
              <a:rPr lang="de-DE" sz="1600" b="1" dirty="0" err="1">
                <a:solidFill>
                  <a:srgbClr val="FF0000"/>
                </a:solidFill>
              </a:rPr>
              <a:t>known</a:t>
            </a:r>
            <a:r>
              <a:rPr lang="de-DE" sz="1600" b="1" dirty="0">
                <a:solidFill>
                  <a:srgbClr val="FF0000"/>
                </a:solidFill>
              </a:rPr>
              <a:t> </a:t>
            </a:r>
            <a:r>
              <a:rPr lang="de-DE" sz="1600" b="1" dirty="0" err="1">
                <a:solidFill>
                  <a:srgbClr val="FF0000"/>
                </a:solidFill>
              </a:rPr>
              <a:t>contaminants</a:t>
            </a:r>
            <a:endParaRPr lang="de-DE" sz="1600" b="1" dirty="0">
              <a:solidFill>
                <a:srgbClr val="FF0000"/>
              </a:solidFill>
            </a:endParaRPr>
          </a:p>
        </p:txBody>
      </p:sp>
      <p:sp>
        <p:nvSpPr>
          <p:cNvPr id="11" name="Rectangle 10">
            <a:extLst>
              <a:ext uri="{FF2B5EF4-FFF2-40B4-BE49-F238E27FC236}">
                <a16:creationId xmlns:a16="http://schemas.microsoft.com/office/drawing/2014/main" id="{280F0DD5-605C-46AF-BFBE-2C4DF84EC92D}"/>
              </a:ext>
            </a:extLst>
          </p:cNvPr>
          <p:cNvSpPr/>
          <p:nvPr/>
        </p:nvSpPr>
        <p:spPr>
          <a:xfrm>
            <a:off x="2294454" y="1956396"/>
            <a:ext cx="252009" cy="213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Straight Arrow Connector 11">
            <a:extLst>
              <a:ext uri="{FF2B5EF4-FFF2-40B4-BE49-F238E27FC236}">
                <a16:creationId xmlns:a16="http://schemas.microsoft.com/office/drawing/2014/main" id="{339E0E95-108D-432A-A190-2A8A0932C375}"/>
              </a:ext>
            </a:extLst>
          </p:cNvPr>
          <p:cNvCxnSpPr>
            <a:cxnSpLocks/>
          </p:cNvCxnSpPr>
          <p:nvPr/>
        </p:nvCxnSpPr>
        <p:spPr>
          <a:xfrm flipH="1">
            <a:off x="1853967" y="2054665"/>
            <a:ext cx="440487" cy="27625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08172C-225C-446F-80B8-D14D410E3AC8}"/>
              </a:ext>
            </a:extLst>
          </p:cNvPr>
          <p:cNvSpPr txBox="1"/>
          <p:nvPr/>
        </p:nvSpPr>
        <p:spPr>
          <a:xfrm>
            <a:off x="66105" y="2330922"/>
            <a:ext cx="1787862" cy="830997"/>
          </a:xfrm>
          <a:prstGeom prst="rect">
            <a:avLst/>
          </a:prstGeom>
          <a:solidFill>
            <a:schemeClr val="bg1"/>
          </a:solidFill>
        </p:spPr>
        <p:txBody>
          <a:bodyPr wrap="none" rtlCol="0">
            <a:spAutoFit/>
          </a:bodyPr>
          <a:lstStyle/>
          <a:p>
            <a:r>
              <a:rPr lang="de-DE" sz="1600" b="1" dirty="0">
                <a:solidFill>
                  <a:srgbClr val="FF0000"/>
                </a:solidFill>
              </a:rPr>
              <a:t>Run tool on </a:t>
            </a:r>
          </a:p>
          <a:p>
            <a:r>
              <a:rPr lang="de-DE" sz="1600" b="1" dirty="0">
                <a:solidFill>
                  <a:srgbClr val="FF0000"/>
                </a:solidFill>
              </a:rPr>
              <a:t>multiple </a:t>
            </a:r>
            <a:r>
              <a:rPr lang="de-DE" sz="1600" b="1" dirty="0" err="1">
                <a:solidFill>
                  <a:srgbClr val="FF0000"/>
                </a:solidFill>
              </a:rPr>
              <a:t>input</a:t>
            </a:r>
            <a:r>
              <a:rPr lang="de-DE" sz="1600" b="1" dirty="0">
                <a:solidFill>
                  <a:srgbClr val="FF0000"/>
                </a:solidFill>
              </a:rPr>
              <a:t> </a:t>
            </a:r>
          </a:p>
          <a:p>
            <a:r>
              <a:rPr lang="de-DE" sz="1600" b="1" dirty="0" err="1">
                <a:solidFill>
                  <a:srgbClr val="FF0000"/>
                </a:solidFill>
              </a:rPr>
              <a:t>files</a:t>
            </a:r>
            <a:r>
              <a:rPr lang="de-DE" sz="1600" b="1" dirty="0">
                <a:solidFill>
                  <a:srgbClr val="FF0000"/>
                </a:solidFill>
              </a:rPr>
              <a:t>  = batch mode</a:t>
            </a:r>
            <a:endParaRPr lang="nl-BE" sz="1600" b="1" dirty="0">
              <a:solidFill>
                <a:srgbClr val="FF0000"/>
              </a:solidFill>
            </a:endParaRPr>
          </a:p>
        </p:txBody>
      </p:sp>
      <p:sp>
        <p:nvSpPr>
          <p:cNvPr id="18" name="TextBox 17">
            <a:extLst>
              <a:ext uri="{FF2B5EF4-FFF2-40B4-BE49-F238E27FC236}">
                <a16:creationId xmlns:a16="http://schemas.microsoft.com/office/drawing/2014/main" id="{0A03E845-5506-4F0E-B932-871BFF58E167}"/>
              </a:ext>
            </a:extLst>
          </p:cNvPr>
          <p:cNvSpPr txBox="1"/>
          <p:nvPr/>
        </p:nvSpPr>
        <p:spPr>
          <a:xfrm>
            <a:off x="3779773" y="3497351"/>
            <a:ext cx="3406830" cy="338554"/>
          </a:xfrm>
          <a:prstGeom prst="rect">
            <a:avLst/>
          </a:prstGeom>
          <a:noFill/>
        </p:spPr>
        <p:txBody>
          <a:bodyPr wrap="none" rtlCol="0">
            <a:spAutoFit/>
          </a:bodyPr>
          <a:lstStyle/>
          <a:p>
            <a:r>
              <a:rPr lang="de-DE" sz="1600" b="1" dirty="0">
                <a:solidFill>
                  <a:srgbClr val="FF0000"/>
                </a:solidFill>
              </a:rPr>
              <a:t>Nothing </a:t>
            </a:r>
            <a:r>
              <a:rPr lang="de-DE" sz="1600" b="1" dirty="0" err="1">
                <a:solidFill>
                  <a:srgbClr val="FF0000"/>
                </a:solidFill>
              </a:rPr>
              <a:t>selected</a:t>
            </a:r>
            <a:r>
              <a:rPr lang="de-DE" sz="1600" b="1" dirty="0">
                <a:solidFill>
                  <a:srgbClr val="FF0000"/>
                </a:solidFill>
              </a:rPr>
              <a:t> </a:t>
            </a:r>
            <a:r>
              <a:rPr lang="de-DE" sz="1600" b="1" dirty="0" err="1">
                <a:solidFill>
                  <a:srgbClr val="FF0000"/>
                </a:solidFill>
              </a:rPr>
              <a:t>generates</a:t>
            </a:r>
            <a:r>
              <a:rPr lang="de-DE" sz="1600" b="1" dirty="0">
                <a:solidFill>
                  <a:srgbClr val="FF0000"/>
                </a:solidFill>
              </a:rPr>
              <a:t> </a:t>
            </a:r>
            <a:r>
              <a:rPr lang="de-DE" sz="1600" b="1" dirty="0" err="1">
                <a:solidFill>
                  <a:srgbClr val="FF0000"/>
                </a:solidFill>
              </a:rPr>
              <a:t>full</a:t>
            </a:r>
            <a:r>
              <a:rPr lang="de-DE" sz="1600" b="1" dirty="0">
                <a:solidFill>
                  <a:srgbClr val="FF0000"/>
                </a:solidFill>
              </a:rPr>
              <a:t> </a:t>
            </a:r>
            <a:r>
              <a:rPr lang="de-DE" sz="1600" b="1" dirty="0" err="1">
                <a:solidFill>
                  <a:srgbClr val="FF0000"/>
                </a:solidFill>
              </a:rPr>
              <a:t>report</a:t>
            </a:r>
            <a:endParaRPr lang="de-DE" sz="1600" b="1" dirty="0">
              <a:solidFill>
                <a:srgbClr val="FF0000"/>
              </a:solidFill>
            </a:endParaRPr>
          </a:p>
        </p:txBody>
      </p:sp>
      <p:sp>
        <p:nvSpPr>
          <p:cNvPr id="20" name="TextBox 19">
            <a:extLst>
              <a:ext uri="{FF2B5EF4-FFF2-40B4-BE49-F238E27FC236}">
                <a16:creationId xmlns:a16="http://schemas.microsoft.com/office/drawing/2014/main" id="{E6709E81-0240-4DC2-95C4-4D1055312E2B}"/>
              </a:ext>
            </a:extLst>
          </p:cNvPr>
          <p:cNvSpPr txBox="1"/>
          <p:nvPr/>
        </p:nvSpPr>
        <p:spPr>
          <a:xfrm>
            <a:off x="3779775" y="2897818"/>
            <a:ext cx="5542095" cy="338554"/>
          </a:xfrm>
          <a:prstGeom prst="rect">
            <a:avLst/>
          </a:prstGeom>
          <a:noFill/>
        </p:spPr>
        <p:txBody>
          <a:bodyPr wrap="none" rtlCol="0">
            <a:spAutoFit/>
          </a:bodyPr>
          <a:lstStyle/>
          <a:p>
            <a:r>
              <a:rPr lang="de-DE" sz="1600" b="1" dirty="0" err="1">
                <a:solidFill>
                  <a:srgbClr val="FF0000"/>
                </a:solidFill>
              </a:rPr>
              <a:t>Specify</a:t>
            </a:r>
            <a:r>
              <a:rPr lang="de-DE" sz="1600" b="1" dirty="0">
                <a:solidFill>
                  <a:srgbClr val="FF0000"/>
                </a:solidFill>
              </a:rPr>
              <a:t> </a:t>
            </a:r>
            <a:r>
              <a:rPr lang="de-DE" sz="1600" b="1" dirty="0" err="1">
                <a:solidFill>
                  <a:srgbClr val="FF0000"/>
                </a:solidFill>
              </a:rPr>
              <a:t>list</a:t>
            </a:r>
            <a:r>
              <a:rPr lang="de-DE" sz="1600" b="1" dirty="0">
                <a:solidFill>
                  <a:srgbClr val="FF0000"/>
                </a:solidFill>
              </a:rPr>
              <a:t> </a:t>
            </a:r>
            <a:r>
              <a:rPr lang="de-DE" sz="1600" b="1" dirty="0" err="1">
                <a:solidFill>
                  <a:srgbClr val="FF0000"/>
                </a:solidFill>
              </a:rPr>
              <a:t>of</a:t>
            </a:r>
            <a:r>
              <a:rPr lang="de-DE" sz="1600" b="1" dirty="0">
                <a:solidFill>
                  <a:srgbClr val="FF0000"/>
                </a:solidFill>
              </a:rPr>
              <a:t> </a:t>
            </a:r>
            <a:r>
              <a:rPr lang="de-DE" sz="1600" b="1" dirty="0" err="1">
                <a:solidFill>
                  <a:srgbClr val="FF0000"/>
                </a:solidFill>
              </a:rPr>
              <a:t>adapters</a:t>
            </a:r>
            <a:r>
              <a:rPr lang="de-DE" sz="1600" b="1" dirty="0">
                <a:solidFill>
                  <a:srgbClr val="FF0000"/>
                </a:solidFill>
              </a:rPr>
              <a:t> </a:t>
            </a:r>
            <a:r>
              <a:rPr lang="de-DE" sz="1600" b="1" dirty="0" err="1">
                <a:solidFill>
                  <a:srgbClr val="FF0000"/>
                </a:solidFill>
              </a:rPr>
              <a:t>which</a:t>
            </a:r>
            <a:r>
              <a:rPr lang="de-DE" sz="1600" b="1" dirty="0">
                <a:solidFill>
                  <a:srgbClr val="FF0000"/>
                </a:solidFill>
              </a:rPr>
              <a:t> will </a:t>
            </a:r>
            <a:r>
              <a:rPr lang="de-DE" sz="1600" b="1" dirty="0" err="1">
                <a:solidFill>
                  <a:srgbClr val="FF0000"/>
                </a:solidFill>
              </a:rPr>
              <a:t>be</a:t>
            </a:r>
            <a:r>
              <a:rPr lang="de-DE" sz="1600" b="1" dirty="0">
                <a:solidFill>
                  <a:srgbClr val="FF0000"/>
                </a:solidFill>
              </a:rPr>
              <a:t> </a:t>
            </a:r>
            <a:r>
              <a:rPr lang="de-DE" sz="1600" b="1" dirty="0" err="1">
                <a:solidFill>
                  <a:srgbClr val="FF0000"/>
                </a:solidFill>
              </a:rPr>
              <a:t>explicitly</a:t>
            </a:r>
            <a:r>
              <a:rPr lang="de-DE" sz="1600" b="1" dirty="0">
                <a:solidFill>
                  <a:srgbClr val="FF0000"/>
                </a:solidFill>
              </a:rPr>
              <a:t> </a:t>
            </a:r>
            <a:r>
              <a:rPr lang="de-DE" sz="1600" b="1" dirty="0" err="1">
                <a:solidFill>
                  <a:srgbClr val="FF0000"/>
                </a:solidFill>
              </a:rPr>
              <a:t>searched</a:t>
            </a:r>
            <a:r>
              <a:rPr lang="de-DE" sz="1600" b="1" dirty="0">
                <a:solidFill>
                  <a:srgbClr val="FF0000"/>
                </a:solidFill>
              </a:rPr>
              <a:t> </a:t>
            </a:r>
            <a:r>
              <a:rPr lang="de-DE" sz="1600" b="1" dirty="0" err="1">
                <a:solidFill>
                  <a:srgbClr val="FF0000"/>
                </a:solidFill>
              </a:rPr>
              <a:t>against</a:t>
            </a:r>
            <a:endParaRPr lang="de-DE" sz="1600" b="1" dirty="0">
              <a:solidFill>
                <a:srgbClr val="FF0000"/>
              </a:solidFill>
            </a:endParaRPr>
          </a:p>
        </p:txBody>
      </p:sp>
      <p:sp>
        <p:nvSpPr>
          <p:cNvPr id="3" name="Slide Number Placeholder 2">
            <a:extLst>
              <a:ext uri="{FF2B5EF4-FFF2-40B4-BE49-F238E27FC236}">
                <a16:creationId xmlns:a16="http://schemas.microsoft.com/office/drawing/2014/main" id="{C7418CE9-C26E-4390-ADF7-2A502458304E}"/>
              </a:ext>
            </a:extLst>
          </p:cNvPr>
          <p:cNvSpPr>
            <a:spLocks noGrp="1"/>
          </p:cNvSpPr>
          <p:nvPr>
            <p:ph type="sldNum" sz="quarter" idx="12"/>
          </p:nvPr>
        </p:nvSpPr>
        <p:spPr/>
        <p:txBody>
          <a:bodyPr/>
          <a:lstStyle/>
          <a:p>
            <a:fld id="{F26E19B2-6512-47C7-A47A-4F9429BC55BB}" type="slidenum">
              <a:rPr lang="en-US" smtClean="0"/>
              <a:t>38</a:t>
            </a:fld>
            <a:endParaRPr lang="en-US"/>
          </a:p>
        </p:txBody>
      </p:sp>
    </p:spTree>
    <p:extLst>
      <p:ext uri="{BB962C8B-B14F-4D97-AF65-F5344CB8AC3E}">
        <p14:creationId xmlns:p14="http://schemas.microsoft.com/office/powerpoint/2010/main" val="1015945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1115452"/>
            <a:ext cx="8766920" cy="2880320"/>
          </a:xfrm>
          <a:prstGeom prst="rect">
            <a:avLst/>
          </a:prstGeom>
        </p:spPr>
      </p:pic>
      <p:sp>
        <p:nvSpPr>
          <p:cNvPr id="4" name="Rectangle 3"/>
          <p:cNvSpPr/>
          <p:nvPr/>
        </p:nvSpPr>
        <p:spPr>
          <a:xfrm>
            <a:off x="2351584" y="1763524"/>
            <a:ext cx="518457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TextBox 4"/>
          <p:cNvSpPr txBox="1"/>
          <p:nvPr/>
        </p:nvSpPr>
        <p:spPr>
          <a:xfrm>
            <a:off x="4655842" y="1751038"/>
            <a:ext cx="2932149" cy="1085041"/>
          </a:xfrm>
          <a:prstGeom prst="rect">
            <a:avLst/>
          </a:prstGeom>
          <a:noFill/>
        </p:spPr>
        <p:txBody>
          <a:bodyPr wrap="none" rtlCol="0">
            <a:spAutoFit/>
          </a:bodyPr>
          <a:lstStyle/>
          <a:p>
            <a:r>
              <a:rPr lang="de-DE" b="1" dirty="0">
                <a:solidFill>
                  <a:srgbClr val="FF0000"/>
                </a:solidFill>
              </a:rPr>
              <a:t>FASTQC generates 2 outputs</a:t>
            </a:r>
          </a:p>
          <a:p>
            <a:r>
              <a:rPr lang="de-DE" b="1" dirty="0">
                <a:solidFill>
                  <a:srgbClr val="FF0000"/>
                </a:solidFill>
              </a:rPr>
              <a:t>Webpage = report</a:t>
            </a:r>
          </a:p>
          <a:p>
            <a:endParaRPr lang="de-DE" sz="1051" b="1" dirty="0">
              <a:solidFill>
                <a:srgbClr val="FF0000"/>
              </a:solidFill>
            </a:endParaRPr>
          </a:p>
          <a:p>
            <a:r>
              <a:rPr lang="de-DE" b="1" dirty="0">
                <a:solidFill>
                  <a:srgbClr val="FF0000"/>
                </a:solidFill>
              </a:rPr>
              <a:t>Raw data of report: figures...</a:t>
            </a:r>
            <a:endParaRPr lang="nl-BE" b="1" dirty="0">
              <a:solidFill>
                <a:srgbClr val="FF0000"/>
              </a:solidFill>
            </a:endParaRPr>
          </a:p>
        </p:txBody>
      </p:sp>
      <p:sp>
        <p:nvSpPr>
          <p:cNvPr id="6" name="Rectangle 5"/>
          <p:cNvSpPr/>
          <p:nvPr/>
        </p:nvSpPr>
        <p:spPr>
          <a:xfrm>
            <a:off x="7806136" y="2627620"/>
            <a:ext cx="2592288"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TextBox 6"/>
          <p:cNvSpPr txBox="1"/>
          <p:nvPr/>
        </p:nvSpPr>
        <p:spPr>
          <a:xfrm>
            <a:off x="8014133" y="4139788"/>
            <a:ext cx="2300310" cy="369332"/>
          </a:xfrm>
          <a:prstGeom prst="rect">
            <a:avLst/>
          </a:prstGeom>
          <a:noFill/>
        </p:spPr>
        <p:txBody>
          <a:bodyPr wrap="none" rtlCol="0">
            <a:spAutoFit/>
          </a:bodyPr>
          <a:lstStyle/>
          <a:p>
            <a:r>
              <a:rPr lang="de-DE" b="1" dirty="0">
                <a:solidFill>
                  <a:srgbClr val="FF0000"/>
                </a:solidFill>
              </a:rPr>
              <a:t>Yellow: tool is running</a:t>
            </a:r>
            <a:endParaRPr lang="nl-BE" b="1" dirty="0">
              <a:solidFill>
                <a:srgbClr val="FF0000"/>
              </a:solidFill>
            </a:endParaRPr>
          </a:p>
        </p:txBody>
      </p:sp>
      <p:sp>
        <p:nvSpPr>
          <p:cNvPr id="8" name="Rectangle 7"/>
          <p:cNvSpPr/>
          <p:nvPr/>
        </p:nvSpPr>
        <p:spPr>
          <a:xfrm>
            <a:off x="9552384" y="1115452"/>
            <a:ext cx="28803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xtBox 8"/>
          <p:cNvSpPr txBox="1"/>
          <p:nvPr/>
        </p:nvSpPr>
        <p:spPr>
          <a:xfrm>
            <a:off x="8873354" y="404666"/>
            <a:ext cx="1646092" cy="646331"/>
          </a:xfrm>
          <a:prstGeom prst="rect">
            <a:avLst/>
          </a:prstGeom>
          <a:noFill/>
        </p:spPr>
        <p:txBody>
          <a:bodyPr wrap="none" rtlCol="0">
            <a:spAutoFit/>
          </a:bodyPr>
          <a:lstStyle/>
          <a:p>
            <a:r>
              <a:rPr lang="de-DE" b="1" dirty="0">
                <a:solidFill>
                  <a:srgbClr val="FF0000"/>
                </a:solidFill>
              </a:rPr>
              <a:t>If it takes long: </a:t>
            </a:r>
          </a:p>
          <a:p>
            <a:r>
              <a:rPr lang="de-DE" b="1" dirty="0">
                <a:solidFill>
                  <a:srgbClr val="FF0000"/>
                </a:solidFill>
              </a:rPr>
              <a:t>Refresh history</a:t>
            </a:r>
          </a:p>
        </p:txBody>
      </p:sp>
      <p:sp>
        <p:nvSpPr>
          <p:cNvPr id="10" name="Title 1">
            <a:extLst>
              <a:ext uri="{FF2B5EF4-FFF2-40B4-BE49-F238E27FC236}">
                <a16:creationId xmlns:a16="http://schemas.microsoft.com/office/drawing/2014/main" id="{FAE5C789-E9DD-41CE-9E66-80579C07FC2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a:t>Quality control - FastQC</a:t>
            </a:r>
            <a:endParaRPr lang="en-US" dirty="0"/>
          </a:p>
        </p:txBody>
      </p:sp>
      <p:sp>
        <p:nvSpPr>
          <p:cNvPr id="3" name="Slide Number Placeholder 2">
            <a:extLst>
              <a:ext uri="{FF2B5EF4-FFF2-40B4-BE49-F238E27FC236}">
                <a16:creationId xmlns:a16="http://schemas.microsoft.com/office/drawing/2014/main" id="{5B4B9854-E202-49B0-8CC4-075F29A03782}"/>
              </a:ext>
            </a:extLst>
          </p:cNvPr>
          <p:cNvSpPr>
            <a:spLocks noGrp="1"/>
          </p:cNvSpPr>
          <p:nvPr>
            <p:ph type="sldNum" sz="quarter" idx="12"/>
          </p:nvPr>
        </p:nvSpPr>
        <p:spPr/>
        <p:txBody>
          <a:bodyPr/>
          <a:lstStyle/>
          <a:p>
            <a:fld id="{F26E19B2-6512-47C7-A47A-4F9429BC55BB}" type="slidenum">
              <a:rPr lang="en-US" smtClean="0"/>
              <a:t>39</a:t>
            </a:fld>
            <a:endParaRPr lang="en-US"/>
          </a:p>
        </p:txBody>
      </p:sp>
    </p:spTree>
    <p:extLst>
      <p:ext uri="{BB962C8B-B14F-4D97-AF65-F5344CB8AC3E}">
        <p14:creationId xmlns:p14="http://schemas.microsoft.com/office/powerpoint/2010/main" val="1706242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t>Introduction</a:t>
            </a:r>
            <a:r>
              <a:rPr lang="nl-BE" dirty="0"/>
              <a:t> – </a:t>
            </a:r>
            <a:r>
              <a:rPr lang="nl-BE" dirty="0" err="1"/>
              <a:t>what</a:t>
            </a:r>
            <a:r>
              <a:rPr lang="nl-BE" dirty="0"/>
              <a:t> is Galaxy &amp; </a:t>
            </a:r>
            <a:r>
              <a:rPr lang="nl-BE" dirty="0" err="1"/>
              <a:t>why</a:t>
            </a:r>
            <a:r>
              <a:rPr lang="nl-BE" dirty="0"/>
              <a:t> </a:t>
            </a:r>
            <a:r>
              <a:rPr lang="nl-BE" dirty="0" err="1"/>
              <a:t>should</a:t>
            </a:r>
            <a:r>
              <a:rPr lang="nl-BE" dirty="0"/>
              <a:t> we </a:t>
            </a:r>
            <a:r>
              <a:rPr lang="nl-BE" dirty="0" err="1"/>
              <a:t>use</a:t>
            </a:r>
            <a:r>
              <a:rPr lang="nl-BE" dirty="0"/>
              <a:t> </a:t>
            </a:r>
            <a:r>
              <a:rPr lang="nl-BE" dirty="0" err="1"/>
              <a:t>it</a:t>
            </a:r>
            <a:r>
              <a:rPr lang="nl-BE" dirty="0"/>
              <a:t>? </a:t>
            </a:r>
          </a:p>
          <a:p>
            <a:pPr marL="0" indent="0">
              <a:buNone/>
            </a:pPr>
            <a:r>
              <a:rPr lang="nl-BE" dirty="0" err="1"/>
              <a:t>Use</a:t>
            </a:r>
            <a:r>
              <a:rPr lang="nl-BE" dirty="0"/>
              <a:t> Galaxy:</a:t>
            </a:r>
          </a:p>
          <a:p>
            <a:pPr marL="514338" indent="-514338">
              <a:buFont typeface="+mj-lt"/>
              <a:buAutoNum type="arabicPeriod"/>
            </a:pPr>
            <a:r>
              <a:rPr lang="nl-BE" sz="2400" dirty="0"/>
              <a:t>Upload data</a:t>
            </a:r>
          </a:p>
          <a:p>
            <a:pPr marL="514338" indent="-514338">
              <a:buFont typeface="+mj-lt"/>
              <a:buAutoNum type="arabicPeriod"/>
            </a:pPr>
            <a:r>
              <a:rPr lang="nl-BE" sz="2400" dirty="0" err="1"/>
              <a:t>History</a:t>
            </a:r>
            <a:endParaRPr lang="nl-BE" sz="2400" dirty="0"/>
          </a:p>
          <a:p>
            <a:pPr marL="514338" indent="-514338">
              <a:buFont typeface="+mj-lt"/>
              <a:buAutoNum type="arabicPeriod"/>
            </a:pPr>
            <a:r>
              <a:rPr lang="nl-BE" sz="2400" dirty="0"/>
              <a:t>Using tools</a:t>
            </a:r>
          </a:p>
          <a:p>
            <a:pPr marL="514338" indent="-514338">
              <a:buFont typeface="+mj-lt"/>
              <a:buAutoNum type="arabicPeriod"/>
            </a:pPr>
            <a:r>
              <a:rPr lang="nl-BE" sz="2400" dirty="0"/>
              <a:t>Name tags</a:t>
            </a:r>
          </a:p>
          <a:p>
            <a:pPr marL="514338" indent="-514338">
              <a:buFont typeface="+mj-lt"/>
              <a:buAutoNum type="arabicPeriod"/>
            </a:pPr>
            <a:r>
              <a:rPr lang="nl-BE" sz="2400" dirty="0" err="1"/>
              <a:t>Workflows</a:t>
            </a:r>
            <a:endParaRPr lang="nl-BE" sz="2400" dirty="0"/>
          </a:p>
          <a:p>
            <a:pPr marL="514338" indent="-514338">
              <a:buFont typeface="+mj-lt"/>
              <a:buAutoNum type="arabicPeriod"/>
            </a:pPr>
            <a:r>
              <a:rPr lang="nl-BE" sz="2400" dirty="0"/>
              <a:t>Share </a:t>
            </a:r>
            <a:r>
              <a:rPr lang="nl-BE" sz="2400" dirty="0" err="1"/>
              <a:t>history</a:t>
            </a:r>
            <a:r>
              <a:rPr lang="nl-BE" sz="2400" dirty="0"/>
              <a:t> &amp; </a:t>
            </a:r>
            <a:r>
              <a:rPr lang="nl-BE" sz="2400" dirty="0" err="1"/>
              <a:t>workflows</a:t>
            </a:r>
            <a:endParaRPr lang="nl-BE" sz="2400" dirty="0"/>
          </a:p>
          <a:p>
            <a:pPr marL="514338" indent="-514338">
              <a:buFont typeface="+mj-lt"/>
              <a:buAutoNum type="arabicPeriod"/>
            </a:pPr>
            <a:r>
              <a:rPr lang="nl-BE" sz="2400" dirty="0"/>
              <a:t>Extra: multiple dataset handling</a:t>
            </a:r>
          </a:p>
          <a:p>
            <a:endParaRPr lang="en-US" dirty="0"/>
          </a:p>
        </p:txBody>
      </p:sp>
      <p:sp>
        <p:nvSpPr>
          <p:cNvPr id="4" name="Slide Number Placeholder 3">
            <a:extLst>
              <a:ext uri="{FF2B5EF4-FFF2-40B4-BE49-F238E27FC236}">
                <a16:creationId xmlns:a16="http://schemas.microsoft.com/office/drawing/2014/main" id="{6D1ECD6C-C1E1-49AA-8F4C-C6BE2048A720}"/>
              </a:ext>
            </a:extLst>
          </p:cNvPr>
          <p:cNvSpPr>
            <a:spLocks noGrp="1"/>
          </p:cNvSpPr>
          <p:nvPr>
            <p:ph type="sldNum" sz="quarter" idx="12"/>
          </p:nvPr>
        </p:nvSpPr>
        <p:spPr/>
        <p:txBody>
          <a:bodyPr/>
          <a:lstStyle/>
          <a:p>
            <a:fld id="{F26E19B2-6512-47C7-A47A-4F9429BC55BB}" type="slidenum">
              <a:rPr lang="en-US" smtClean="0"/>
              <a:t>4</a:t>
            </a:fld>
            <a:endParaRPr lang="en-US"/>
          </a:p>
        </p:txBody>
      </p:sp>
    </p:spTree>
    <p:extLst>
      <p:ext uri="{BB962C8B-B14F-4D97-AF65-F5344CB8AC3E}">
        <p14:creationId xmlns:p14="http://schemas.microsoft.com/office/powerpoint/2010/main" val="2548090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3" y="1283080"/>
            <a:ext cx="8789459" cy="3298048"/>
          </a:xfrm>
          <a:prstGeom prst="rect">
            <a:avLst/>
          </a:prstGeom>
        </p:spPr>
      </p:pic>
      <p:sp>
        <p:nvSpPr>
          <p:cNvPr id="3" name="Rectangle 2"/>
          <p:cNvSpPr/>
          <p:nvPr/>
        </p:nvSpPr>
        <p:spPr>
          <a:xfrm>
            <a:off x="9912424" y="2204864"/>
            <a:ext cx="21602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extBox 3"/>
          <p:cNvSpPr txBox="1"/>
          <p:nvPr/>
        </p:nvSpPr>
        <p:spPr>
          <a:xfrm>
            <a:off x="8328248" y="2852936"/>
            <a:ext cx="2316660" cy="369332"/>
          </a:xfrm>
          <a:prstGeom prst="rect">
            <a:avLst/>
          </a:prstGeom>
          <a:noFill/>
        </p:spPr>
        <p:txBody>
          <a:bodyPr wrap="none" rtlCol="0">
            <a:spAutoFit/>
          </a:bodyPr>
          <a:lstStyle/>
          <a:p>
            <a:r>
              <a:rPr lang="de-DE" b="1" dirty="0">
                <a:solidFill>
                  <a:srgbClr val="FF0000"/>
                </a:solidFill>
              </a:rPr>
              <a:t>Green: tool succeeded</a:t>
            </a:r>
          </a:p>
        </p:txBody>
      </p:sp>
      <p:sp>
        <p:nvSpPr>
          <p:cNvPr id="5" name="Rectangle 4"/>
          <p:cNvSpPr/>
          <p:nvPr/>
        </p:nvSpPr>
        <p:spPr>
          <a:xfrm>
            <a:off x="8544272" y="1772816"/>
            <a:ext cx="1948699"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9209871" y="980728"/>
            <a:ext cx="1422634" cy="369332"/>
          </a:xfrm>
          <a:prstGeom prst="rect">
            <a:avLst/>
          </a:prstGeom>
          <a:noFill/>
        </p:spPr>
        <p:txBody>
          <a:bodyPr wrap="none" rtlCol="0">
            <a:spAutoFit/>
          </a:bodyPr>
          <a:lstStyle/>
          <a:p>
            <a:r>
              <a:rPr lang="de-DE" b="1" dirty="0">
                <a:solidFill>
                  <a:srgbClr val="FF0000"/>
                </a:solidFill>
              </a:rPr>
              <a:t>View output </a:t>
            </a:r>
          </a:p>
        </p:txBody>
      </p:sp>
      <p:cxnSp>
        <p:nvCxnSpPr>
          <p:cNvPr id="7" name="Straight Arrow Connector 6"/>
          <p:cNvCxnSpPr/>
          <p:nvPr/>
        </p:nvCxnSpPr>
        <p:spPr>
          <a:xfrm flipV="1">
            <a:off x="10020436" y="1350061"/>
            <a:ext cx="0" cy="8548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5DDBD3C-1ADE-4519-A9F0-6CE94C463BE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a:t>Quality control - FastQC</a:t>
            </a:r>
            <a:endParaRPr lang="en-US" dirty="0"/>
          </a:p>
        </p:txBody>
      </p:sp>
      <p:sp>
        <p:nvSpPr>
          <p:cNvPr id="8" name="Slide Number Placeholder 7">
            <a:extLst>
              <a:ext uri="{FF2B5EF4-FFF2-40B4-BE49-F238E27FC236}">
                <a16:creationId xmlns:a16="http://schemas.microsoft.com/office/drawing/2014/main" id="{9162E6EB-AD56-44F5-BBCA-7AEC27635B38}"/>
              </a:ext>
            </a:extLst>
          </p:cNvPr>
          <p:cNvSpPr>
            <a:spLocks noGrp="1"/>
          </p:cNvSpPr>
          <p:nvPr>
            <p:ph type="sldNum" sz="quarter" idx="12"/>
          </p:nvPr>
        </p:nvSpPr>
        <p:spPr/>
        <p:txBody>
          <a:bodyPr/>
          <a:lstStyle/>
          <a:p>
            <a:fld id="{F26E19B2-6512-47C7-A47A-4F9429BC55BB}" type="slidenum">
              <a:rPr lang="en-US" smtClean="0"/>
              <a:t>40</a:t>
            </a:fld>
            <a:endParaRPr lang="en-US"/>
          </a:p>
        </p:txBody>
      </p:sp>
    </p:spTree>
    <p:extLst>
      <p:ext uri="{BB962C8B-B14F-4D97-AF65-F5344CB8AC3E}">
        <p14:creationId xmlns:p14="http://schemas.microsoft.com/office/powerpoint/2010/main" val="2394935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1A821-58A8-4FF5-B365-3B4726131F79}"/>
              </a:ext>
            </a:extLst>
          </p:cNvPr>
          <p:cNvSpPr>
            <a:spLocks noGrp="1"/>
          </p:cNvSpPr>
          <p:nvPr>
            <p:ph idx="1"/>
          </p:nvPr>
        </p:nvSpPr>
        <p:spPr/>
        <p:txBody>
          <a:bodyPr/>
          <a:lstStyle/>
          <a:p>
            <a:r>
              <a:rPr lang="nl-BE" dirty="0" err="1"/>
              <a:t>Perform</a:t>
            </a:r>
            <a:r>
              <a:rPr lang="nl-BE" dirty="0"/>
              <a:t> </a:t>
            </a:r>
            <a:r>
              <a:rPr lang="nl-BE" dirty="0" err="1"/>
              <a:t>FastQC</a:t>
            </a:r>
            <a:endParaRPr lang="nl-BE" dirty="0"/>
          </a:p>
          <a:p>
            <a:r>
              <a:rPr lang="nl-BE" dirty="0"/>
              <a:t>Click on </a:t>
            </a:r>
            <a:r>
              <a:rPr lang="nl-BE" dirty="0" err="1"/>
              <a:t>eye</a:t>
            </a:r>
            <a:r>
              <a:rPr lang="nl-BE" dirty="0"/>
              <a:t>-icon of webpage </a:t>
            </a:r>
            <a:r>
              <a:rPr lang="nl-BE" dirty="0" err="1"/>
              <a:t>to</a:t>
            </a:r>
            <a:r>
              <a:rPr lang="nl-BE" dirty="0"/>
              <a:t> view </a:t>
            </a:r>
            <a:r>
              <a:rPr lang="nl-BE" dirty="0" err="1"/>
              <a:t>result</a:t>
            </a:r>
            <a:endParaRPr lang="nl-BE" dirty="0"/>
          </a:p>
          <a:p>
            <a:r>
              <a:rPr lang="nl-BE" dirty="0" err="1"/>
              <a:t>Discuss</a:t>
            </a:r>
            <a:r>
              <a:rPr lang="nl-BE" dirty="0"/>
              <a:t> </a:t>
            </a:r>
            <a:r>
              <a:rPr lang="nl-BE" dirty="0" err="1"/>
              <a:t>results</a:t>
            </a:r>
            <a:endParaRPr lang="nl-BE" dirty="0"/>
          </a:p>
          <a:p>
            <a:endParaRPr lang="nl-BE" dirty="0"/>
          </a:p>
          <a:p>
            <a:r>
              <a:rPr lang="nl-BE" dirty="0" err="1"/>
              <a:t>Further</a:t>
            </a:r>
            <a:r>
              <a:rPr lang="nl-BE" dirty="0"/>
              <a:t> reading: </a:t>
            </a:r>
            <a:r>
              <a:rPr lang="en-US" dirty="0">
                <a:hlinkClick r:id="rId3"/>
              </a:rPr>
              <a:t>GTN Quality Control</a:t>
            </a:r>
            <a:endParaRPr lang="nl-BE" dirty="0"/>
          </a:p>
        </p:txBody>
      </p:sp>
      <p:sp>
        <p:nvSpPr>
          <p:cNvPr id="7" name="Title 1">
            <a:extLst>
              <a:ext uri="{FF2B5EF4-FFF2-40B4-BE49-F238E27FC236}">
                <a16:creationId xmlns:a16="http://schemas.microsoft.com/office/drawing/2014/main" id="{4585188F-0FB5-4466-9AD8-D3D9EC311CF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err="1"/>
              <a:t>Exercise</a:t>
            </a:r>
            <a:r>
              <a:rPr lang="nl-BE" dirty="0"/>
              <a:t> - </a:t>
            </a:r>
            <a:r>
              <a:rPr lang="nl-BE" dirty="0" err="1"/>
              <a:t>Quality</a:t>
            </a:r>
            <a:r>
              <a:rPr lang="nl-BE" dirty="0"/>
              <a:t> control - </a:t>
            </a:r>
            <a:r>
              <a:rPr lang="nl-BE" dirty="0" err="1"/>
              <a:t>FastQC</a:t>
            </a:r>
            <a:endParaRPr lang="en-US" dirty="0"/>
          </a:p>
        </p:txBody>
      </p:sp>
      <p:grpSp>
        <p:nvGrpSpPr>
          <p:cNvPr id="11" name="Group 10">
            <a:extLst>
              <a:ext uri="{FF2B5EF4-FFF2-40B4-BE49-F238E27FC236}">
                <a16:creationId xmlns:a16="http://schemas.microsoft.com/office/drawing/2014/main" id="{43B8E5EC-E1A5-45B4-9CFA-B0458DF35B55}"/>
              </a:ext>
            </a:extLst>
          </p:cNvPr>
          <p:cNvGrpSpPr/>
          <p:nvPr/>
        </p:nvGrpSpPr>
        <p:grpSpPr>
          <a:xfrm>
            <a:off x="8489667" y="2414589"/>
            <a:ext cx="2495551" cy="2028825"/>
            <a:chOff x="8330179" y="2600866"/>
            <a:chExt cx="2495550" cy="2028825"/>
          </a:xfrm>
        </p:grpSpPr>
        <p:pic>
          <p:nvPicPr>
            <p:cNvPr id="2" name="Picture 1">
              <a:extLst>
                <a:ext uri="{FF2B5EF4-FFF2-40B4-BE49-F238E27FC236}">
                  <a16:creationId xmlns:a16="http://schemas.microsoft.com/office/drawing/2014/main" id="{B8824864-A315-4D02-8D36-96F91C94881A}"/>
                </a:ext>
              </a:extLst>
            </p:cNvPr>
            <p:cNvPicPr>
              <a:picLocks noChangeAspect="1"/>
            </p:cNvPicPr>
            <p:nvPr/>
          </p:nvPicPr>
          <p:blipFill>
            <a:blip r:embed="rId4"/>
            <a:stretch>
              <a:fillRect/>
            </a:stretch>
          </p:blipFill>
          <p:spPr>
            <a:xfrm>
              <a:off x="8330179" y="2600866"/>
              <a:ext cx="2495550" cy="2028825"/>
            </a:xfrm>
            <a:prstGeom prst="rect">
              <a:avLst/>
            </a:prstGeom>
          </p:spPr>
        </p:pic>
        <p:sp>
          <p:nvSpPr>
            <p:cNvPr id="8" name="Rectangle 7">
              <a:extLst>
                <a:ext uri="{FF2B5EF4-FFF2-40B4-BE49-F238E27FC236}">
                  <a16:creationId xmlns:a16="http://schemas.microsoft.com/office/drawing/2014/main" id="{98940C2B-0FA3-4536-8E95-4948A711F387}"/>
                </a:ext>
              </a:extLst>
            </p:cNvPr>
            <p:cNvSpPr/>
            <p:nvPr/>
          </p:nvSpPr>
          <p:spPr>
            <a:xfrm>
              <a:off x="10090299" y="3151188"/>
              <a:ext cx="241234" cy="27781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60C732A2-F39E-4D4D-9CF3-E0660AAE42F1}"/>
                </a:ext>
              </a:extLst>
            </p:cNvPr>
            <p:cNvSpPr/>
            <p:nvPr/>
          </p:nvSpPr>
          <p:spPr>
            <a:xfrm>
              <a:off x="10090299" y="4146993"/>
              <a:ext cx="241234" cy="27781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2" name="Slide Number Placeholder 11">
            <a:extLst>
              <a:ext uri="{FF2B5EF4-FFF2-40B4-BE49-F238E27FC236}">
                <a16:creationId xmlns:a16="http://schemas.microsoft.com/office/drawing/2014/main" id="{AC36FE48-C162-4795-91B4-3823AA6580B5}"/>
              </a:ext>
            </a:extLst>
          </p:cNvPr>
          <p:cNvSpPr>
            <a:spLocks noGrp="1"/>
          </p:cNvSpPr>
          <p:nvPr>
            <p:ph type="sldNum" sz="quarter" idx="12"/>
          </p:nvPr>
        </p:nvSpPr>
        <p:spPr/>
        <p:txBody>
          <a:bodyPr/>
          <a:lstStyle/>
          <a:p>
            <a:fld id="{F26E19B2-6512-47C7-A47A-4F9429BC55BB}" type="slidenum">
              <a:rPr lang="en-US" smtClean="0"/>
              <a:t>41</a:t>
            </a:fld>
            <a:endParaRPr lang="en-US"/>
          </a:p>
        </p:txBody>
      </p:sp>
    </p:spTree>
    <p:extLst>
      <p:ext uri="{BB962C8B-B14F-4D97-AF65-F5344CB8AC3E}">
        <p14:creationId xmlns:p14="http://schemas.microsoft.com/office/powerpoint/2010/main" val="16990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AC23-29F4-4704-90FD-795C607DF657}"/>
              </a:ext>
            </a:extLst>
          </p:cNvPr>
          <p:cNvSpPr>
            <a:spLocks noGrp="1"/>
          </p:cNvSpPr>
          <p:nvPr>
            <p:ph type="title"/>
          </p:nvPr>
        </p:nvSpPr>
        <p:spPr/>
        <p:txBody>
          <a:bodyPr/>
          <a:lstStyle/>
          <a:p>
            <a:endParaRPr lang="en-US" dirty="0"/>
          </a:p>
        </p:txBody>
      </p:sp>
      <p:pic>
        <p:nvPicPr>
          <p:cNvPr id="9" name="Content Placeholder 8" descr="A screenshot of a cell phone&#10;&#10;Description automatically generated">
            <a:extLst>
              <a:ext uri="{FF2B5EF4-FFF2-40B4-BE49-F238E27FC236}">
                <a16:creationId xmlns:a16="http://schemas.microsoft.com/office/drawing/2014/main" id="{8D26164C-D669-4B0A-9534-DBEE7C32A2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9892" y="293517"/>
            <a:ext cx="8032216" cy="6564483"/>
          </a:xfrm>
        </p:spPr>
      </p:pic>
      <p:sp>
        <p:nvSpPr>
          <p:cNvPr id="3" name="Slide Number Placeholder 2">
            <a:extLst>
              <a:ext uri="{FF2B5EF4-FFF2-40B4-BE49-F238E27FC236}">
                <a16:creationId xmlns:a16="http://schemas.microsoft.com/office/drawing/2014/main" id="{08BE16D3-4451-4D40-8E3E-8F40F7D47410}"/>
              </a:ext>
            </a:extLst>
          </p:cNvPr>
          <p:cNvSpPr>
            <a:spLocks noGrp="1"/>
          </p:cNvSpPr>
          <p:nvPr>
            <p:ph type="sldNum" sz="quarter" idx="12"/>
          </p:nvPr>
        </p:nvSpPr>
        <p:spPr/>
        <p:txBody>
          <a:bodyPr/>
          <a:lstStyle/>
          <a:p>
            <a:fld id="{F26E19B2-6512-47C7-A47A-4F9429BC55BB}" type="slidenum">
              <a:rPr lang="en-US" smtClean="0"/>
              <a:t>42</a:t>
            </a:fld>
            <a:endParaRPr lang="en-US"/>
          </a:p>
        </p:txBody>
      </p:sp>
    </p:spTree>
    <p:extLst>
      <p:ext uri="{BB962C8B-B14F-4D97-AF65-F5344CB8AC3E}">
        <p14:creationId xmlns:p14="http://schemas.microsoft.com/office/powerpoint/2010/main" val="303604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59516" y="194969"/>
            <a:ext cx="8867760" cy="736979"/>
          </a:xfrm>
          <a:prstGeom prst="rect">
            <a:avLst/>
          </a:prstGeom>
        </p:spPr>
        <p:txBody>
          <a:bodyPr>
            <a:normAutofit/>
          </a:bodyPr>
          <a:lstStyle>
            <a:lvl1pPr algn="ctr" defTabSz="457200" rtl="0" eaLnBrk="1" latinLnBrk="0" hangingPunct="1">
              <a:spcBef>
                <a:spcPct val="0"/>
              </a:spcBef>
              <a:buNone/>
              <a:defRPr sz="2800" kern="1200">
                <a:solidFill>
                  <a:srgbClr val="0000FF"/>
                </a:solidFill>
                <a:latin typeface="Baskerville"/>
                <a:ea typeface="+mj-ea"/>
                <a:cs typeface="Baskerville"/>
              </a:defRPr>
            </a:lvl1pPr>
          </a:lstStyle>
          <a:p>
            <a:pPr algn="l"/>
            <a:r>
              <a:rPr lang="en-US" dirty="0">
                <a:solidFill>
                  <a:schemeClr val="tx1"/>
                </a:solidFill>
                <a:latin typeface="+mj-lt"/>
              </a:rPr>
              <a:t>Filtering low quality reads</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602" y="2971803"/>
            <a:ext cx="5409145" cy="3880823"/>
          </a:xfrm>
          <a:prstGeom prst="rect">
            <a:avLst/>
          </a:prstGeom>
        </p:spPr>
      </p:pic>
      <p:pic>
        <p:nvPicPr>
          <p:cNvPr id="4" name="Picture 6" descr="http://www.bioinformatics.babraham.ac.uk/projects/fastqc/Help/3%20Analysis%20Modules/per_sequence_qual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447" y="27613"/>
            <a:ext cx="5083823" cy="38128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8107356" y="1661161"/>
            <a:ext cx="0" cy="1310643"/>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946745" y="4069080"/>
            <a:ext cx="779611"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977225" y="5760720"/>
            <a:ext cx="779611"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757357" y="1025444"/>
            <a:ext cx="2903167" cy="1323439"/>
          </a:xfrm>
          <a:prstGeom prst="rect">
            <a:avLst/>
          </a:prstGeom>
          <a:noFill/>
        </p:spPr>
        <p:txBody>
          <a:bodyPr wrap="none" rtlCol="0">
            <a:spAutoFit/>
          </a:bodyPr>
          <a:lstStyle/>
          <a:p>
            <a:pPr>
              <a:lnSpc>
                <a:spcPct val="150000"/>
              </a:lnSpc>
            </a:pPr>
            <a:r>
              <a:rPr lang="de-DE" sz="2000" b="1" dirty="0">
                <a:latin typeface="Corbel" panose="020B0503020204020204" pitchFamily="34" charset="0"/>
              </a:rPr>
              <a:t>Parameters in Galaxy:</a:t>
            </a:r>
          </a:p>
          <a:p>
            <a:pPr>
              <a:lnSpc>
                <a:spcPct val="150000"/>
              </a:lnSpc>
            </a:pPr>
            <a:r>
              <a:rPr lang="de-DE" sz="2000" b="1" dirty="0">
                <a:solidFill>
                  <a:srgbClr val="0070C0"/>
                </a:solidFill>
                <a:latin typeface="Corbel" panose="020B0503020204020204" pitchFamily="34" charset="0"/>
              </a:rPr>
              <a:t>AVGQUAL</a:t>
            </a:r>
          </a:p>
          <a:p>
            <a:r>
              <a:rPr lang="de-DE" sz="2000" dirty="0">
                <a:latin typeface="Corbel" panose="020B0503020204020204" pitchFamily="34" charset="0"/>
              </a:rPr>
              <a:t>Mimimum quality to keep</a:t>
            </a:r>
          </a:p>
        </p:txBody>
      </p:sp>
    </p:spTree>
    <p:extLst>
      <p:ext uri="{BB962C8B-B14F-4D97-AF65-F5344CB8AC3E}">
        <p14:creationId xmlns:p14="http://schemas.microsoft.com/office/powerpoint/2010/main" val="283210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A3B6-63E3-43B8-A6DD-010FB2330976}"/>
              </a:ext>
            </a:extLst>
          </p:cNvPr>
          <p:cNvSpPr>
            <a:spLocks noGrp="1"/>
          </p:cNvSpPr>
          <p:nvPr>
            <p:ph type="title"/>
          </p:nvPr>
        </p:nvSpPr>
        <p:spPr/>
        <p:txBody>
          <a:bodyPr/>
          <a:lstStyle/>
          <a:p>
            <a:r>
              <a:rPr lang="nl-BE" dirty="0" err="1"/>
              <a:t>MultiQC</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FDF13053-B186-4DA5-9ABE-902E8C3676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8" y="1825625"/>
            <a:ext cx="6527007" cy="4351339"/>
          </a:xfrm>
        </p:spPr>
      </p:pic>
      <p:sp>
        <p:nvSpPr>
          <p:cNvPr id="3" name="Slide Number Placeholder 2">
            <a:extLst>
              <a:ext uri="{FF2B5EF4-FFF2-40B4-BE49-F238E27FC236}">
                <a16:creationId xmlns:a16="http://schemas.microsoft.com/office/drawing/2014/main" id="{CB2FFCB0-2E7E-4439-9651-70B956291F28}"/>
              </a:ext>
            </a:extLst>
          </p:cNvPr>
          <p:cNvSpPr>
            <a:spLocks noGrp="1"/>
          </p:cNvSpPr>
          <p:nvPr>
            <p:ph type="sldNum" sz="quarter" idx="12"/>
          </p:nvPr>
        </p:nvSpPr>
        <p:spPr/>
        <p:txBody>
          <a:bodyPr/>
          <a:lstStyle/>
          <a:p>
            <a:fld id="{F26E19B2-6512-47C7-A47A-4F9429BC55BB}" type="slidenum">
              <a:rPr lang="en-US" smtClean="0"/>
              <a:t>44</a:t>
            </a:fld>
            <a:endParaRPr lang="en-US"/>
          </a:p>
        </p:txBody>
      </p:sp>
    </p:spTree>
    <p:extLst>
      <p:ext uri="{BB962C8B-B14F-4D97-AF65-F5344CB8AC3E}">
        <p14:creationId xmlns:p14="http://schemas.microsoft.com/office/powerpoint/2010/main" val="652725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8248-9176-4636-9F40-B71CD429999D}"/>
              </a:ext>
            </a:extLst>
          </p:cNvPr>
          <p:cNvSpPr>
            <a:spLocks noGrp="1"/>
          </p:cNvSpPr>
          <p:nvPr>
            <p:ph type="title"/>
          </p:nvPr>
        </p:nvSpPr>
        <p:spPr/>
        <p:txBody>
          <a:bodyPr/>
          <a:lstStyle/>
          <a:p>
            <a:r>
              <a:rPr lang="nl-BE" dirty="0" err="1"/>
              <a:t>Quality</a:t>
            </a:r>
            <a:r>
              <a:rPr lang="nl-BE" dirty="0"/>
              <a:t> control</a:t>
            </a:r>
            <a:endParaRPr lang="en-US" dirty="0"/>
          </a:p>
        </p:txBody>
      </p:sp>
      <p:sp>
        <p:nvSpPr>
          <p:cNvPr id="3" name="Content Placeholder 2">
            <a:extLst>
              <a:ext uri="{FF2B5EF4-FFF2-40B4-BE49-F238E27FC236}">
                <a16:creationId xmlns:a16="http://schemas.microsoft.com/office/drawing/2014/main" id="{3B6B3333-A472-4F0F-8207-C490BDEE6913}"/>
              </a:ext>
            </a:extLst>
          </p:cNvPr>
          <p:cNvSpPr>
            <a:spLocks noGrp="1"/>
          </p:cNvSpPr>
          <p:nvPr>
            <p:ph idx="1"/>
          </p:nvPr>
        </p:nvSpPr>
        <p:spPr/>
        <p:txBody>
          <a:bodyPr/>
          <a:lstStyle/>
          <a:p>
            <a:r>
              <a:rPr lang="nl-BE" dirty="0" err="1"/>
              <a:t>Improving</a:t>
            </a:r>
            <a:r>
              <a:rPr lang="nl-BE" dirty="0"/>
              <a:t> </a:t>
            </a:r>
            <a:r>
              <a:rPr lang="nl-BE" dirty="0" err="1"/>
              <a:t>the</a:t>
            </a:r>
            <a:r>
              <a:rPr lang="nl-BE" dirty="0"/>
              <a:t> </a:t>
            </a:r>
            <a:r>
              <a:rPr lang="nl-BE" dirty="0" err="1"/>
              <a:t>quality</a:t>
            </a:r>
            <a:r>
              <a:rPr lang="nl-BE" dirty="0"/>
              <a:t> of </a:t>
            </a:r>
            <a:r>
              <a:rPr lang="nl-BE" dirty="0" err="1"/>
              <a:t>sequencing</a:t>
            </a:r>
            <a:r>
              <a:rPr lang="nl-BE" dirty="0"/>
              <a:t> </a:t>
            </a:r>
            <a:r>
              <a:rPr lang="nl-BE" dirty="0" err="1"/>
              <a:t>reads</a:t>
            </a:r>
            <a:r>
              <a:rPr lang="nl-BE" dirty="0"/>
              <a:t> </a:t>
            </a:r>
            <a:r>
              <a:rPr lang="nl-BE" dirty="0" err="1"/>
              <a:t>with</a:t>
            </a:r>
            <a:endParaRPr lang="nl-BE" dirty="0"/>
          </a:p>
          <a:p>
            <a:pPr lvl="1"/>
            <a:r>
              <a:rPr lang="nl-BE" dirty="0"/>
              <a:t>Low </a:t>
            </a:r>
            <a:r>
              <a:rPr lang="nl-BE" dirty="0" err="1"/>
              <a:t>average</a:t>
            </a:r>
            <a:r>
              <a:rPr lang="nl-BE" dirty="0"/>
              <a:t> </a:t>
            </a:r>
            <a:r>
              <a:rPr lang="nl-BE" dirty="0" err="1"/>
              <a:t>quality</a:t>
            </a:r>
            <a:r>
              <a:rPr lang="nl-BE" dirty="0"/>
              <a:t> score</a:t>
            </a:r>
          </a:p>
          <a:p>
            <a:pPr lvl="1"/>
            <a:r>
              <a:rPr lang="nl-BE" dirty="0"/>
              <a:t>Too small</a:t>
            </a:r>
          </a:p>
          <a:p>
            <a:pPr lvl="1"/>
            <a:r>
              <a:rPr lang="nl-BE" dirty="0" err="1"/>
              <a:t>Overload</a:t>
            </a:r>
            <a:r>
              <a:rPr lang="nl-BE" dirty="0"/>
              <a:t> on N-bases</a:t>
            </a:r>
          </a:p>
          <a:p>
            <a:pPr lvl="1"/>
            <a:r>
              <a:rPr lang="nl-BE" dirty="0" err="1"/>
              <a:t>Based</a:t>
            </a:r>
            <a:r>
              <a:rPr lang="nl-BE" dirty="0"/>
              <a:t> on GC-content</a:t>
            </a:r>
          </a:p>
          <a:p>
            <a:pPr lvl="1"/>
            <a:r>
              <a:rPr lang="nl-BE" dirty="0" err="1"/>
              <a:t>Trimming</a:t>
            </a:r>
            <a:r>
              <a:rPr lang="nl-BE" dirty="0"/>
              <a:t> adapters</a:t>
            </a:r>
          </a:p>
          <a:p>
            <a:pPr lvl="1"/>
            <a:r>
              <a:rPr lang="nl-BE" dirty="0" err="1"/>
              <a:t>Cutting</a:t>
            </a:r>
            <a:r>
              <a:rPr lang="nl-BE" dirty="0"/>
              <a:t> low </a:t>
            </a:r>
            <a:r>
              <a:rPr lang="nl-BE" dirty="0" err="1"/>
              <a:t>quality</a:t>
            </a:r>
            <a:r>
              <a:rPr lang="nl-BE" dirty="0"/>
              <a:t> </a:t>
            </a:r>
            <a:r>
              <a:rPr lang="nl-BE" dirty="0" err="1"/>
              <a:t>beginning</a:t>
            </a:r>
            <a:r>
              <a:rPr lang="nl-BE" dirty="0"/>
              <a:t> or </a:t>
            </a:r>
            <a:r>
              <a:rPr lang="nl-BE" dirty="0" err="1"/>
              <a:t>ending</a:t>
            </a:r>
            <a:r>
              <a:rPr lang="nl-BE" dirty="0"/>
              <a:t> of </a:t>
            </a:r>
            <a:r>
              <a:rPr lang="nl-BE" dirty="0" err="1"/>
              <a:t>reads</a:t>
            </a:r>
            <a:endParaRPr lang="nl-BE" dirty="0"/>
          </a:p>
          <a:p>
            <a:pPr lvl="1"/>
            <a:r>
              <a:rPr lang="nl-BE" dirty="0"/>
              <a:t>…</a:t>
            </a:r>
          </a:p>
          <a:p>
            <a:pPr lvl="1"/>
            <a:endParaRPr lang="en-US" dirty="0"/>
          </a:p>
        </p:txBody>
      </p:sp>
      <p:sp>
        <p:nvSpPr>
          <p:cNvPr id="4" name="Slide Number Placeholder 3">
            <a:extLst>
              <a:ext uri="{FF2B5EF4-FFF2-40B4-BE49-F238E27FC236}">
                <a16:creationId xmlns:a16="http://schemas.microsoft.com/office/drawing/2014/main" id="{15EAB332-7711-410A-84C3-B742E57898C2}"/>
              </a:ext>
            </a:extLst>
          </p:cNvPr>
          <p:cNvSpPr>
            <a:spLocks noGrp="1"/>
          </p:cNvSpPr>
          <p:nvPr>
            <p:ph type="sldNum" sz="quarter" idx="12"/>
          </p:nvPr>
        </p:nvSpPr>
        <p:spPr/>
        <p:txBody>
          <a:bodyPr/>
          <a:lstStyle/>
          <a:p>
            <a:fld id="{F26E19B2-6512-47C7-A47A-4F9429BC55BB}" type="slidenum">
              <a:rPr lang="en-US" smtClean="0"/>
              <a:t>45</a:t>
            </a:fld>
            <a:endParaRPr lang="en-US"/>
          </a:p>
        </p:txBody>
      </p:sp>
    </p:spTree>
    <p:extLst>
      <p:ext uri="{BB962C8B-B14F-4D97-AF65-F5344CB8AC3E}">
        <p14:creationId xmlns:p14="http://schemas.microsoft.com/office/powerpoint/2010/main" val="3830362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445FC-A92C-4FAD-8842-13C34BFFA7EF}"/>
              </a:ext>
            </a:extLst>
          </p:cNvPr>
          <p:cNvSpPr>
            <a:spLocks noGrp="1"/>
          </p:cNvSpPr>
          <p:nvPr>
            <p:ph type="title"/>
          </p:nvPr>
        </p:nvSpPr>
        <p:spPr/>
        <p:txBody>
          <a:bodyPr/>
          <a:lstStyle/>
          <a:p>
            <a:r>
              <a:rPr lang="nl-BE" dirty="0" err="1"/>
              <a:t>Quality</a:t>
            </a:r>
            <a:r>
              <a:rPr lang="nl-BE" dirty="0"/>
              <a:t> </a:t>
            </a:r>
            <a:r>
              <a:rPr lang="nl-BE" dirty="0" err="1"/>
              <a:t>trimming</a:t>
            </a:r>
            <a:r>
              <a:rPr lang="nl-BE" dirty="0"/>
              <a:t> &amp; filtering </a:t>
            </a:r>
            <a:endParaRPr lang="en-US" dirty="0"/>
          </a:p>
        </p:txBody>
      </p:sp>
      <p:sp>
        <p:nvSpPr>
          <p:cNvPr id="3" name="Content Placeholder 2">
            <a:extLst>
              <a:ext uri="{FF2B5EF4-FFF2-40B4-BE49-F238E27FC236}">
                <a16:creationId xmlns:a16="http://schemas.microsoft.com/office/drawing/2014/main" id="{325AEFD9-D3E7-4547-9441-314AB9ACC8F3}"/>
              </a:ext>
            </a:extLst>
          </p:cNvPr>
          <p:cNvSpPr>
            <a:spLocks noGrp="1"/>
          </p:cNvSpPr>
          <p:nvPr>
            <p:ph idx="1"/>
          </p:nvPr>
        </p:nvSpPr>
        <p:spPr/>
        <p:txBody>
          <a:bodyPr>
            <a:normAutofit/>
          </a:bodyPr>
          <a:lstStyle/>
          <a:p>
            <a:r>
              <a:rPr lang="en-US" b="1" dirty="0" err="1"/>
              <a:t>Trimmomatic</a:t>
            </a:r>
            <a:r>
              <a:rPr lang="en-US" b="1" dirty="0"/>
              <a:t>: </a:t>
            </a:r>
            <a:r>
              <a:rPr lang="en-US" dirty="0"/>
              <a:t>A flexible read trimming tool for Illumina NGS data</a:t>
            </a:r>
          </a:p>
          <a:p>
            <a:r>
              <a:rPr lang="en-US" dirty="0"/>
              <a:t>Result = cleaned and high-quality reads</a:t>
            </a:r>
          </a:p>
          <a:p>
            <a:r>
              <a:rPr lang="en-US" dirty="0"/>
              <a:t>Output for PE reads : 2x trimmed PE reads, 2x trimmed Unpaired Reads</a:t>
            </a:r>
          </a:p>
          <a:p>
            <a:r>
              <a:rPr lang="en-US" dirty="0"/>
              <a:t>Many quality filters and trimming options:</a:t>
            </a:r>
          </a:p>
          <a:p>
            <a:pPr lvl="1"/>
            <a:r>
              <a:rPr lang="en-US" dirty="0"/>
              <a:t>ILLUMINACLIP, SLIDINGWINDOW, LEADING, TRAILING, CROP, HEADCROP, MINLEN, AVGQUAL</a:t>
            </a:r>
          </a:p>
        </p:txBody>
      </p:sp>
      <p:pic>
        <p:nvPicPr>
          <p:cNvPr id="5" name="Picture 4" descr="A close up of a logo&#10;&#10;Description automatically generated">
            <a:extLst>
              <a:ext uri="{FF2B5EF4-FFF2-40B4-BE49-F238E27FC236}">
                <a16:creationId xmlns:a16="http://schemas.microsoft.com/office/drawing/2014/main" id="{E62CE942-F2CB-48C2-AC6C-4AC8B88979A4}"/>
              </a:ext>
            </a:extLst>
          </p:cNvPr>
          <p:cNvPicPr>
            <a:picLocks noChangeAspect="1"/>
          </p:cNvPicPr>
          <p:nvPr/>
        </p:nvPicPr>
        <p:blipFill rotWithShape="1">
          <a:blip r:embed="rId3">
            <a:extLst>
              <a:ext uri="{28A0092B-C50C-407E-A947-70E740481C1C}">
                <a14:useLocalDpi xmlns:a14="http://schemas.microsoft.com/office/drawing/2010/main" val="0"/>
              </a:ext>
            </a:extLst>
          </a:blip>
          <a:srcRect r="10156" b="62667"/>
          <a:stretch/>
        </p:blipFill>
        <p:spPr>
          <a:xfrm>
            <a:off x="7119420" y="-189567"/>
            <a:ext cx="5150637" cy="2560320"/>
          </a:xfrm>
          <a:prstGeom prst="rect">
            <a:avLst/>
          </a:prstGeom>
        </p:spPr>
      </p:pic>
      <p:sp>
        <p:nvSpPr>
          <p:cNvPr id="4" name="Slide Number Placeholder 3">
            <a:extLst>
              <a:ext uri="{FF2B5EF4-FFF2-40B4-BE49-F238E27FC236}">
                <a16:creationId xmlns:a16="http://schemas.microsoft.com/office/drawing/2014/main" id="{899C501E-C327-4CC2-899D-F9D1E28AE729}"/>
              </a:ext>
            </a:extLst>
          </p:cNvPr>
          <p:cNvSpPr>
            <a:spLocks noGrp="1"/>
          </p:cNvSpPr>
          <p:nvPr>
            <p:ph type="sldNum" sz="quarter" idx="12"/>
          </p:nvPr>
        </p:nvSpPr>
        <p:spPr/>
        <p:txBody>
          <a:bodyPr/>
          <a:lstStyle/>
          <a:p>
            <a:fld id="{F26E19B2-6512-47C7-A47A-4F9429BC55BB}" type="slidenum">
              <a:rPr lang="en-US" smtClean="0"/>
              <a:t>46</a:t>
            </a:fld>
            <a:endParaRPr lang="en-US"/>
          </a:p>
        </p:txBody>
      </p:sp>
    </p:spTree>
    <p:extLst>
      <p:ext uri="{BB962C8B-B14F-4D97-AF65-F5344CB8AC3E}">
        <p14:creationId xmlns:p14="http://schemas.microsoft.com/office/powerpoint/2010/main" val="3963685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3F1894-8271-4323-843F-E7AC448B8451}"/>
              </a:ext>
            </a:extLst>
          </p:cNvPr>
          <p:cNvPicPr>
            <a:picLocks noChangeAspect="1"/>
          </p:cNvPicPr>
          <p:nvPr/>
        </p:nvPicPr>
        <p:blipFill>
          <a:blip r:embed="rId2"/>
          <a:stretch>
            <a:fillRect/>
          </a:stretch>
        </p:blipFill>
        <p:spPr>
          <a:xfrm>
            <a:off x="990161" y="0"/>
            <a:ext cx="10211681" cy="6858000"/>
          </a:xfrm>
          <a:prstGeom prst="rect">
            <a:avLst/>
          </a:prstGeom>
        </p:spPr>
      </p:pic>
      <p:sp>
        <p:nvSpPr>
          <p:cNvPr id="4" name="TextBox 3"/>
          <p:cNvSpPr txBox="1"/>
          <p:nvPr/>
        </p:nvSpPr>
        <p:spPr>
          <a:xfrm>
            <a:off x="8901322" y="1126349"/>
            <a:ext cx="184731" cy="3662541"/>
          </a:xfrm>
          <a:prstGeom prst="rect">
            <a:avLst/>
          </a:prstGeom>
          <a:noFill/>
        </p:spPr>
        <p:txBody>
          <a:bodyPr wrap="none" rtlCol="0">
            <a:spAutoFit/>
          </a:bodyPr>
          <a:lstStyle/>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b="1" dirty="0">
              <a:solidFill>
                <a:srgbClr val="FF0000"/>
              </a:solidFill>
            </a:endParaRPr>
          </a:p>
          <a:p>
            <a:endParaRPr lang="de-DE" sz="800" b="1" dirty="0">
              <a:solidFill>
                <a:srgbClr val="FF0000"/>
              </a:solidFill>
            </a:endParaRPr>
          </a:p>
          <a:p>
            <a:endParaRPr lang="de-DE" sz="2000" b="1" dirty="0">
              <a:solidFill>
                <a:srgbClr val="FF0000"/>
              </a:solidFill>
            </a:endParaRPr>
          </a:p>
          <a:p>
            <a:endParaRPr lang="de-DE" sz="2400" b="1" dirty="0">
              <a:solidFill>
                <a:srgbClr val="FF0000"/>
              </a:solidFill>
            </a:endParaRPr>
          </a:p>
          <a:p>
            <a:endParaRPr lang="de-DE" b="1" dirty="0">
              <a:solidFill>
                <a:srgbClr val="FF0000"/>
              </a:solidFill>
            </a:endParaRPr>
          </a:p>
        </p:txBody>
      </p:sp>
      <p:sp>
        <p:nvSpPr>
          <p:cNvPr id="7" name="TextBox 6">
            <a:extLst>
              <a:ext uri="{FF2B5EF4-FFF2-40B4-BE49-F238E27FC236}">
                <a16:creationId xmlns:a16="http://schemas.microsoft.com/office/drawing/2014/main" id="{0EBACEED-8B3B-4D99-A804-F780BE1D722F}"/>
              </a:ext>
            </a:extLst>
          </p:cNvPr>
          <p:cNvSpPr txBox="1"/>
          <p:nvPr/>
        </p:nvSpPr>
        <p:spPr>
          <a:xfrm>
            <a:off x="3920359" y="2371817"/>
            <a:ext cx="6096000" cy="369332"/>
          </a:xfrm>
          <a:prstGeom prst="rect">
            <a:avLst/>
          </a:prstGeom>
          <a:noFill/>
        </p:spPr>
        <p:txBody>
          <a:bodyPr wrap="square">
            <a:spAutoFit/>
          </a:bodyPr>
          <a:lstStyle/>
          <a:p>
            <a:r>
              <a:rPr lang="de-DE" b="1" dirty="0">
                <a:solidFill>
                  <a:srgbClr val="FF0000"/>
                </a:solidFill>
              </a:rPr>
              <a:t>Adapter </a:t>
            </a:r>
            <a:r>
              <a:rPr lang="de-DE" b="1" dirty="0" err="1">
                <a:solidFill>
                  <a:srgbClr val="FF0000"/>
                </a:solidFill>
              </a:rPr>
              <a:t>trimming</a:t>
            </a:r>
            <a:r>
              <a:rPr lang="de-DE" b="1" dirty="0">
                <a:solidFill>
                  <a:srgbClr val="FF0000"/>
                </a:solidFill>
              </a:rPr>
              <a:t>?</a:t>
            </a:r>
          </a:p>
        </p:txBody>
      </p:sp>
      <p:sp>
        <p:nvSpPr>
          <p:cNvPr id="9" name="TextBox 8">
            <a:extLst>
              <a:ext uri="{FF2B5EF4-FFF2-40B4-BE49-F238E27FC236}">
                <a16:creationId xmlns:a16="http://schemas.microsoft.com/office/drawing/2014/main" id="{2B7BDD09-6817-4C20-8527-A7A5483B5488}"/>
              </a:ext>
            </a:extLst>
          </p:cNvPr>
          <p:cNvSpPr txBox="1"/>
          <p:nvPr/>
        </p:nvSpPr>
        <p:spPr>
          <a:xfrm>
            <a:off x="2543504" y="3003913"/>
            <a:ext cx="6096000" cy="369332"/>
          </a:xfrm>
          <a:prstGeom prst="rect">
            <a:avLst/>
          </a:prstGeom>
          <a:noFill/>
        </p:spPr>
        <p:txBody>
          <a:bodyPr wrap="square">
            <a:spAutoFit/>
          </a:bodyPr>
          <a:lstStyle/>
          <a:p>
            <a:r>
              <a:rPr lang="de-DE" b="1" dirty="0" err="1">
                <a:solidFill>
                  <a:srgbClr val="FF0000"/>
                </a:solidFill>
              </a:rPr>
              <a:t>Built</a:t>
            </a:r>
            <a:r>
              <a:rPr lang="de-DE" b="1" dirty="0">
                <a:solidFill>
                  <a:srgbClr val="FF0000"/>
                </a:solidFill>
              </a:rPr>
              <a:t>-in </a:t>
            </a:r>
            <a:r>
              <a:rPr lang="de-DE" b="1" dirty="0" err="1">
                <a:solidFill>
                  <a:srgbClr val="FF0000"/>
                </a:solidFill>
              </a:rPr>
              <a:t>or</a:t>
            </a:r>
            <a:r>
              <a:rPr lang="de-DE" b="1" dirty="0">
                <a:solidFill>
                  <a:srgbClr val="FF0000"/>
                </a:solidFill>
              </a:rPr>
              <a:t> own </a:t>
            </a:r>
            <a:r>
              <a:rPr lang="de-DE" b="1" dirty="0" err="1">
                <a:solidFill>
                  <a:srgbClr val="FF0000"/>
                </a:solidFill>
              </a:rPr>
              <a:t>adapter</a:t>
            </a:r>
            <a:r>
              <a:rPr lang="de-DE" b="1" dirty="0">
                <a:solidFill>
                  <a:srgbClr val="FF0000"/>
                </a:solidFill>
              </a:rPr>
              <a:t>?</a:t>
            </a:r>
          </a:p>
        </p:txBody>
      </p:sp>
      <p:sp>
        <p:nvSpPr>
          <p:cNvPr id="11" name="TextBox 10">
            <a:extLst>
              <a:ext uri="{FF2B5EF4-FFF2-40B4-BE49-F238E27FC236}">
                <a16:creationId xmlns:a16="http://schemas.microsoft.com/office/drawing/2014/main" id="{7797D7D4-EBEF-40F5-9B3A-5D788E74F621}"/>
              </a:ext>
            </a:extLst>
          </p:cNvPr>
          <p:cNvSpPr txBox="1"/>
          <p:nvPr/>
        </p:nvSpPr>
        <p:spPr>
          <a:xfrm>
            <a:off x="5026574" y="3003914"/>
            <a:ext cx="3423745" cy="369332"/>
          </a:xfrm>
          <a:prstGeom prst="rect">
            <a:avLst/>
          </a:prstGeom>
          <a:noFill/>
        </p:spPr>
        <p:txBody>
          <a:bodyPr wrap="square">
            <a:spAutoFit/>
          </a:bodyPr>
          <a:lstStyle/>
          <a:p>
            <a:r>
              <a:rPr lang="de-DE" b="1" dirty="0">
                <a:solidFill>
                  <a:srgbClr val="FF0000"/>
                </a:solidFill>
              </a:rPr>
              <a:t>Adapter </a:t>
            </a:r>
            <a:r>
              <a:rPr lang="de-DE" b="1" dirty="0" err="1">
                <a:solidFill>
                  <a:srgbClr val="FF0000"/>
                </a:solidFill>
              </a:rPr>
              <a:t>sequence</a:t>
            </a:r>
            <a:r>
              <a:rPr lang="de-DE" b="1" dirty="0">
                <a:solidFill>
                  <a:srgbClr val="FF0000"/>
                </a:solidFill>
              </a:rPr>
              <a:t> in </a:t>
            </a:r>
            <a:r>
              <a:rPr lang="de-DE" b="1" dirty="0" err="1">
                <a:solidFill>
                  <a:srgbClr val="FF0000"/>
                </a:solidFill>
              </a:rPr>
              <a:t>fasta</a:t>
            </a:r>
            <a:r>
              <a:rPr lang="de-DE" b="1" dirty="0">
                <a:solidFill>
                  <a:srgbClr val="FF0000"/>
                </a:solidFill>
              </a:rPr>
              <a:t> </a:t>
            </a:r>
            <a:r>
              <a:rPr lang="de-DE" b="1" dirty="0" err="1">
                <a:solidFill>
                  <a:srgbClr val="FF0000"/>
                </a:solidFill>
              </a:rPr>
              <a:t>format</a:t>
            </a:r>
            <a:endParaRPr lang="de-DE" b="1" dirty="0">
              <a:solidFill>
                <a:srgbClr val="FF0000"/>
              </a:solidFill>
            </a:endParaRPr>
          </a:p>
        </p:txBody>
      </p:sp>
      <p:sp>
        <p:nvSpPr>
          <p:cNvPr id="13" name="TextBox 12">
            <a:extLst>
              <a:ext uri="{FF2B5EF4-FFF2-40B4-BE49-F238E27FC236}">
                <a16:creationId xmlns:a16="http://schemas.microsoft.com/office/drawing/2014/main" id="{901FA286-8C52-4190-8F0A-060E552C72ED}"/>
              </a:ext>
            </a:extLst>
          </p:cNvPr>
          <p:cNvSpPr txBox="1"/>
          <p:nvPr/>
        </p:nvSpPr>
        <p:spPr>
          <a:xfrm>
            <a:off x="5026574" y="3669136"/>
            <a:ext cx="7341476" cy="369332"/>
          </a:xfrm>
          <a:prstGeom prst="rect">
            <a:avLst/>
          </a:prstGeom>
          <a:noFill/>
        </p:spPr>
        <p:txBody>
          <a:bodyPr wrap="square">
            <a:spAutoFit/>
          </a:bodyPr>
          <a:lstStyle/>
          <a:p>
            <a:r>
              <a:rPr lang="de-DE" b="1" dirty="0" err="1">
                <a:solidFill>
                  <a:srgbClr val="FF0000"/>
                </a:solidFill>
              </a:rPr>
              <a:t>Number</a:t>
            </a:r>
            <a:r>
              <a:rPr lang="de-DE" b="1" dirty="0">
                <a:solidFill>
                  <a:srgbClr val="FF0000"/>
                </a:solidFill>
              </a:rPr>
              <a:t> </a:t>
            </a:r>
            <a:r>
              <a:rPr lang="de-DE" b="1" dirty="0" err="1">
                <a:solidFill>
                  <a:srgbClr val="FF0000"/>
                </a:solidFill>
              </a:rPr>
              <a:t>of</a:t>
            </a:r>
            <a:r>
              <a:rPr lang="de-DE" b="1" dirty="0">
                <a:solidFill>
                  <a:srgbClr val="FF0000"/>
                </a:solidFill>
              </a:rPr>
              <a:t> </a:t>
            </a:r>
            <a:r>
              <a:rPr lang="de-DE" b="1" dirty="0" err="1">
                <a:solidFill>
                  <a:srgbClr val="FF0000"/>
                </a:solidFill>
              </a:rPr>
              <a:t>mismatches</a:t>
            </a:r>
            <a:r>
              <a:rPr lang="de-DE" b="1" dirty="0">
                <a:solidFill>
                  <a:srgbClr val="FF0000"/>
                </a:solidFill>
              </a:rPr>
              <a:t> in </a:t>
            </a:r>
            <a:r>
              <a:rPr lang="de-DE" b="1" dirty="0" err="1">
                <a:solidFill>
                  <a:srgbClr val="FF0000"/>
                </a:solidFill>
              </a:rPr>
              <a:t>seed</a:t>
            </a:r>
            <a:r>
              <a:rPr lang="de-DE" b="1" dirty="0">
                <a:solidFill>
                  <a:srgbClr val="FF0000"/>
                </a:solidFill>
              </a:rPr>
              <a:t> </a:t>
            </a:r>
            <a:r>
              <a:rPr lang="de-DE" b="1" dirty="0" err="1">
                <a:solidFill>
                  <a:srgbClr val="FF0000"/>
                </a:solidFill>
              </a:rPr>
              <a:t>alignment</a:t>
            </a:r>
            <a:endParaRPr lang="de-DE" b="1" dirty="0">
              <a:solidFill>
                <a:srgbClr val="FF0000"/>
              </a:solidFill>
            </a:endParaRPr>
          </a:p>
        </p:txBody>
      </p:sp>
      <p:sp>
        <p:nvSpPr>
          <p:cNvPr id="15" name="TextBox 14">
            <a:extLst>
              <a:ext uri="{FF2B5EF4-FFF2-40B4-BE49-F238E27FC236}">
                <a16:creationId xmlns:a16="http://schemas.microsoft.com/office/drawing/2014/main" id="{E527AD01-8D20-4383-B2EB-E38DC5E6B095}"/>
              </a:ext>
            </a:extLst>
          </p:cNvPr>
          <p:cNvSpPr txBox="1"/>
          <p:nvPr/>
        </p:nvSpPr>
        <p:spPr>
          <a:xfrm>
            <a:off x="6603125" y="4291868"/>
            <a:ext cx="7341476" cy="369332"/>
          </a:xfrm>
          <a:prstGeom prst="rect">
            <a:avLst/>
          </a:prstGeom>
          <a:noFill/>
        </p:spPr>
        <p:txBody>
          <a:bodyPr wrap="square">
            <a:spAutoFit/>
          </a:bodyPr>
          <a:lstStyle/>
          <a:p>
            <a:r>
              <a:rPr lang="de-DE" b="1" dirty="0">
                <a:solidFill>
                  <a:srgbClr val="FF0000"/>
                </a:solidFill>
              </a:rPr>
              <a:t>Minimum </a:t>
            </a:r>
            <a:r>
              <a:rPr lang="de-DE" b="1" dirty="0" err="1">
                <a:solidFill>
                  <a:srgbClr val="FF0000"/>
                </a:solidFill>
              </a:rPr>
              <a:t>alignment</a:t>
            </a:r>
            <a:r>
              <a:rPr lang="de-DE" b="1" dirty="0">
                <a:solidFill>
                  <a:srgbClr val="FF0000"/>
                </a:solidFill>
              </a:rPr>
              <a:t> score </a:t>
            </a:r>
            <a:r>
              <a:rPr lang="de-DE" b="1" dirty="0" err="1">
                <a:solidFill>
                  <a:srgbClr val="FF0000"/>
                </a:solidFill>
              </a:rPr>
              <a:t>for</a:t>
            </a:r>
            <a:r>
              <a:rPr lang="de-DE" b="1" dirty="0">
                <a:solidFill>
                  <a:srgbClr val="FF0000"/>
                </a:solidFill>
              </a:rPr>
              <a:t> </a:t>
            </a:r>
            <a:r>
              <a:rPr lang="de-DE" b="1" dirty="0" err="1">
                <a:solidFill>
                  <a:srgbClr val="FF0000"/>
                </a:solidFill>
              </a:rPr>
              <a:t>paired</a:t>
            </a:r>
            <a:r>
              <a:rPr lang="de-DE" b="1" dirty="0">
                <a:solidFill>
                  <a:srgbClr val="FF0000"/>
                </a:solidFill>
              </a:rPr>
              <a:t> end </a:t>
            </a:r>
            <a:r>
              <a:rPr lang="de-DE" b="1" dirty="0" err="1">
                <a:solidFill>
                  <a:srgbClr val="FF0000"/>
                </a:solidFill>
              </a:rPr>
              <a:t>reads</a:t>
            </a:r>
            <a:endParaRPr lang="de-DE" b="1" dirty="0">
              <a:solidFill>
                <a:srgbClr val="FF0000"/>
              </a:solidFill>
            </a:endParaRPr>
          </a:p>
        </p:txBody>
      </p:sp>
      <p:sp>
        <p:nvSpPr>
          <p:cNvPr id="17" name="TextBox 16">
            <a:extLst>
              <a:ext uri="{FF2B5EF4-FFF2-40B4-BE49-F238E27FC236}">
                <a16:creationId xmlns:a16="http://schemas.microsoft.com/office/drawing/2014/main" id="{609CD05B-D6B4-4DB0-8E2D-07956B42C5F8}"/>
              </a:ext>
            </a:extLst>
          </p:cNvPr>
          <p:cNvSpPr txBox="1"/>
          <p:nvPr/>
        </p:nvSpPr>
        <p:spPr>
          <a:xfrm>
            <a:off x="5436475" y="4926493"/>
            <a:ext cx="7341476" cy="369332"/>
          </a:xfrm>
          <a:prstGeom prst="rect">
            <a:avLst/>
          </a:prstGeom>
          <a:noFill/>
        </p:spPr>
        <p:txBody>
          <a:bodyPr wrap="square">
            <a:spAutoFit/>
          </a:bodyPr>
          <a:lstStyle/>
          <a:p>
            <a:r>
              <a:rPr lang="de-DE" b="1" dirty="0">
                <a:solidFill>
                  <a:srgbClr val="FF0000"/>
                </a:solidFill>
              </a:rPr>
              <a:t>Minimum </a:t>
            </a:r>
            <a:r>
              <a:rPr lang="de-DE" b="1" dirty="0" err="1">
                <a:solidFill>
                  <a:srgbClr val="FF0000"/>
                </a:solidFill>
              </a:rPr>
              <a:t>alignment</a:t>
            </a:r>
            <a:r>
              <a:rPr lang="de-DE" b="1" dirty="0">
                <a:solidFill>
                  <a:srgbClr val="FF0000"/>
                </a:solidFill>
              </a:rPr>
              <a:t> score </a:t>
            </a:r>
            <a:r>
              <a:rPr lang="de-DE" b="1" dirty="0" err="1">
                <a:solidFill>
                  <a:srgbClr val="FF0000"/>
                </a:solidFill>
              </a:rPr>
              <a:t>for</a:t>
            </a:r>
            <a:r>
              <a:rPr lang="de-DE" b="1" dirty="0">
                <a:solidFill>
                  <a:srgbClr val="FF0000"/>
                </a:solidFill>
              </a:rPr>
              <a:t> </a:t>
            </a:r>
            <a:r>
              <a:rPr lang="de-DE" b="1" dirty="0" err="1">
                <a:solidFill>
                  <a:srgbClr val="FF0000"/>
                </a:solidFill>
              </a:rPr>
              <a:t>single</a:t>
            </a:r>
            <a:r>
              <a:rPr lang="de-DE" b="1" dirty="0">
                <a:solidFill>
                  <a:srgbClr val="FF0000"/>
                </a:solidFill>
              </a:rPr>
              <a:t> end </a:t>
            </a:r>
            <a:r>
              <a:rPr lang="de-DE" b="1" dirty="0" err="1">
                <a:solidFill>
                  <a:srgbClr val="FF0000"/>
                </a:solidFill>
              </a:rPr>
              <a:t>reads</a:t>
            </a:r>
            <a:endParaRPr lang="de-DE" b="1" dirty="0">
              <a:solidFill>
                <a:srgbClr val="FF0000"/>
              </a:solidFill>
            </a:endParaRPr>
          </a:p>
        </p:txBody>
      </p:sp>
      <p:sp>
        <p:nvSpPr>
          <p:cNvPr id="19" name="TextBox 18">
            <a:extLst>
              <a:ext uri="{FF2B5EF4-FFF2-40B4-BE49-F238E27FC236}">
                <a16:creationId xmlns:a16="http://schemas.microsoft.com/office/drawing/2014/main" id="{D2B06BCC-A435-4C5A-9B90-BC27CF8D54F2}"/>
              </a:ext>
            </a:extLst>
          </p:cNvPr>
          <p:cNvSpPr txBox="1"/>
          <p:nvPr/>
        </p:nvSpPr>
        <p:spPr>
          <a:xfrm>
            <a:off x="5436475" y="5540357"/>
            <a:ext cx="7341476" cy="369332"/>
          </a:xfrm>
          <a:prstGeom prst="rect">
            <a:avLst/>
          </a:prstGeom>
          <a:noFill/>
        </p:spPr>
        <p:txBody>
          <a:bodyPr wrap="square">
            <a:spAutoFit/>
          </a:bodyPr>
          <a:lstStyle/>
          <a:p>
            <a:r>
              <a:rPr lang="de-DE" b="1" dirty="0" err="1">
                <a:solidFill>
                  <a:srgbClr val="FF0000"/>
                </a:solidFill>
              </a:rPr>
              <a:t>Only</a:t>
            </a:r>
            <a:r>
              <a:rPr lang="de-DE" b="1" dirty="0">
                <a:solidFill>
                  <a:srgbClr val="FF0000"/>
                </a:solidFill>
              </a:rPr>
              <a:t> </a:t>
            </a:r>
            <a:r>
              <a:rPr lang="de-DE" b="1" dirty="0" err="1">
                <a:solidFill>
                  <a:srgbClr val="FF0000"/>
                </a:solidFill>
              </a:rPr>
              <a:t>for</a:t>
            </a:r>
            <a:r>
              <a:rPr lang="de-DE" b="1" dirty="0">
                <a:solidFill>
                  <a:srgbClr val="FF0000"/>
                </a:solidFill>
              </a:rPr>
              <a:t> </a:t>
            </a:r>
            <a:r>
              <a:rPr lang="de-DE" b="1" dirty="0" err="1">
                <a:solidFill>
                  <a:srgbClr val="FF0000"/>
                </a:solidFill>
              </a:rPr>
              <a:t>paired</a:t>
            </a:r>
            <a:r>
              <a:rPr lang="de-DE" b="1" dirty="0">
                <a:solidFill>
                  <a:srgbClr val="FF0000"/>
                </a:solidFill>
              </a:rPr>
              <a:t> end </a:t>
            </a:r>
            <a:r>
              <a:rPr lang="de-DE" b="1" dirty="0" err="1">
                <a:solidFill>
                  <a:srgbClr val="FF0000"/>
                </a:solidFill>
              </a:rPr>
              <a:t>reads</a:t>
            </a:r>
            <a:endParaRPr lang="de-DE" b="1" dirty="0">
              <a:solidFill>
                <a:srgbClr val="FF0000"/>
              </a:solidFill>
            </a:endParaRPr>
          </a:p>
        </p:txBody>
      </p:sp>
      <p:sp>
        <p:nvSpPr>
          <p:cNvPr id="21" name="TextBox 20">
            <a:extLst>
              <a:ext uri="{FF2B5EF4-FFF2-40B4-BE49-F238E27FC236}">
                <a16:creationId xmlns:a16="http://schemas.microsoft.com/office/drawing/2014/main" id="{4793DA19-BE63-4CEB-A143-62AC73F3FA7B}"/>
              </a:ext>
            </a:extLst>
          </p:cNvPr>
          <p:cNvSpPr txBox="1"/>
          <p:nvPr/>
        </p:nvSpPr>
        <p:spPr>
          <a:xfrm>
            <a:off x="1949669" y="6477709"/>
            <a:ext cx="6973615" cy="369332"/>
          </a:xfrm>
          <a:prstGeom prst="rect">
            <a:avLst/>
          </a:prstGeom>
          <a:noFill/>
        </p:spPr>
        <p:txBody>
          <a:bodyPr wrap="square">
            <a:spAutoFit/>
          </a:bodyPr>
          <a:lstStyle/>
          <a:p>
            <a:r>
              <a:rPr lang="de-DE" b="1" dirty="0" err="1">
                <a:solidFill>
                  <a:srgbClr val="FF0000"/>
                </a:solidFill>
              </a:rPr>
              <a:t>Discard</a:t>
            </a:r>
            <a:r>
              <a:rPr lang="de-DE" b="1" dirty="0">
                <a:solidFill>
                  <a:srgbClr val="FF0000"/>
                </a:solidFill>
              </a:rPr>
              <a:t> </a:t>
            </a:r>
            <a:r>
              <a:rPr lang="de-DE" b="1" dirty="0" err="1">
                <a:solidFill>
                  <a:srgbClr val="FF0000"/>
                </a:solidFill>
              </a:rPr>
              <a:t>both</a:t>
            </a:r>
            <a:r>
              <a:rPr lang="de-DE" b="1" dirty="0">
                <a:solidFill>
                  <a:srgbClr val="FF0000"/>
                </a:solidFill>
              </a:rPr>
              <a:t> </a:t>
            </a:r>
            <a:r>
              <a:rPr lang="de-DE" b="1" dirty="0" err="1">
                <a:solidFill>
                  <a:srgbClr val="FF0000"/>
                </a:solidFill>
              </a:rPr>
              <a:t>reads</a:t>
            </a:r>
            <a:r>
              <a:rPr lang="de-DE" b="1" dirty="0">
                <a:solidFill>
                  <a:srgbClr val="FF0000"/>
                </a:solidFill>
              </a:rPr>
              <a:t> </a:t>
            </a:r>
            <a:r>
              <a:rPr lang="de-DE" b="1" dirty="0" err="1">
                <a:solidFill>
                  <a:srgbClr val="FF0000"/>
                </a:solidFill>
              </a:rPr>
              <a:t>when</a:t>
            </a:r>
            <a:r>
              <a:rPr lang="de-DE" b="1" dirty="0">
                <a:solidFill>
                  <a:srgbClr val="FF0000"/>
                </a:solidFill>
              </a:rPr>
              <a:t> </a:t>
            </a:r>
            <a:r>
              <a:rPr lang="de-DE" b="1" dirty="0" err="1">
                <a:solidFill>
                  <a:srgbClr val="FF0000"/>
                </a:solidFill>
              </a:rPr>
              <a:t>one</a:t>
            </a:r>
            <a:r>
              <a:rPr lang="de-DE" b="1" dirty="0">
                <a:solidFill>
                  <a:srgbClr val="FF0000"/>
                </a:solidFill>
              </a:rPr>
              <a:t> </a:t>
            </a:r>
            <a:r>
              <a:rPr lang="de-DE" b="1" dirty="0" err="1">
                <a:solidFill>
                  <a:srgbClr val="FF0000"/>
                </a:solidFill>
              </a:rPr>
              <a:t>read</a:t>
            </a:r>
            <a:r>
              <a:rPr lang="de-DE" b="1" dirty="0">
                <a:solidFill>
                  <a:srgbClr val="FF0000"/>
                </a:solidFill>
              </a:rPr>
              <a:t> </a:t>
            </a:r>
            <a:r>
              <a:rPr lang="de-DE" b="1" dirty="0" err="1">
                <a:solidFill>
                  <a:srgbClr val="FF0000"/>
                </a:solidFill>
              </a:rPr>
              <a:t>of</a:t>
            </a:r>
            <a:r>
              <a:rPr lang="de-DE" b="1" dirty="0">
                <a:solidFill>
                  <a:srgbClr val="FF0000"/>
                </a:solidFill>
              </a:rPr>
              <a:t> </a:t>
            </a:r>
            <a:r>
              <a:rPr lang="de-DE" b="1" dirty="0" err="1">
                <a:solidFill>
                  <a:srgbClr val="FF0000"/>
                </a:solidFill>
              </a:rPr>
              <a:t>the</a:t>
            </a:r>
            <a:r>
              <a:rPr lang="de-DE" b="1" dirty="0">
                <a:solidFill>
                  <a:srgbClr val="FF0000"/>
                </a:solidFill>
              </a:rPr>
              <a:t> pair </a:t>
            </a:r>
            <a:r>
              <a:rPr lang="de-DE" b="1" dirty="0" err="1">
                <a:solidFill>
                  <a:srgbClr val="FF0000"/>
                </a:solidFill>
              </a:rPr>
              <a:t>is</a:t>
            </a:r>
            <a:r>
              <a:rPr lang="de-DE" b="1" dirty="0">
                <a:solidFill>
                  <a:srgbClr val="FF0000"/>
                </a:solidFill>
              </a:rPr>
              <a:t> </a:t>
            </a:r>
            <a:r>
              <a:rPr lang="de-DE" b="1" dirty="0" err="1">
                <a:solidFill>
                  <a:srgbClr val="FF0000"/>
                </a:solidFill>
              </a:rPr>
              <a:t>discarded</a:t>
            </a:r>
            <a:r>
              <a:rPr lang="de-DE" b="1" dirty="0">
                <a:solidFill>
                  <a:srgbClr val="FF0000"/>
                </a:solidFill>
              </a:rPr>
              <a:t>?</a:t>
            </a:r>
            <a:endParaRPr lang="nl-BE" b="1" dirty="0">
              <a:solidFill>
                <a:srgbClr val="FF0000"/>
              </a:solidFill>
            </a:endParaRPr>
          </a:p>
        </p:txBody>
      </p:sp>
      <p:sp>
        <p:nvSpPr>
          <p:cNvPr id="23" name="TextBox 22">
            <a:extLst>
              <a:ext uri="{FF2B5EF4-FFF2-40B4-BE49-F238E27FC236}">
                <a16:creationId xmlns:a16="http://schemas.microsoft.com/office/drawing/2014/main" id="{D1860FF5-8B28-44E2-9E47-090F261F0624}"/>
              </a:ext>
            </a:extLst>
          </p:cNvPr>
          <p:cNvSpPr txBox="1"/>
          <p:nvPr/>
        </p:nvSpPr>
        <p:spPr>
          <a:xfrm>
            <a:off x="1978573" y="1001243"/>
            <a:ext cx="6096000" cy="369332"/>
          </a:xfrm>
          <a:prstGeom prst="rect">
            <a:avLst/>
          </a:prstGeom>
          <a:noFill/>
        </p:spPr>
        <p:txBody>
          <a:bodyPr wrap="square">
            <a:spAutoFit/>
          </a:bodyPr>
          <a:lstStyle/>
          <a:p>
            <a:r>
              <a:rPr lang="de-DE" b="1" dirty="0">
                <a:solidFill>
                  <a:srgbClr val="FF0000"/>
                </a:solidFill>
              </a:rPr>
              <a:t>Input </a:t>
            </a:r>
            <a:r>
              <a:rPr lang="de-DE" b="1" dirty="0" err="1">
                <a:solidFill>
                  <a:srgbClr val="FF0000"/>
                </a:solidFill>
              </a:rPr>
              <a:t>sequence</a:t>
            </a:r>
            <a:r>
              <a:rPr lang="de-DE" b="1" dirty="0">
                <a:solidFill>
                  <a:srgbClr val="FF0000"/>
                </a:solidFill>
              </a:rPr>
              <a:t>(s)</a:t>
            </a:r>
          </a:p>
        </p:txBody>
      </p:sp>
      <p:sp>
        <p:nvSpPr>
          <p:cNvPr id="2" name="Slide Number Placeholder 1">
            <a:extLst>
              <a:ext uri="{FF2B5EF4-FFF2-40B4-BE49-F238E27FC236}">
                <a16:creationId xmlns:a16="http://schemas.microsoft.com/office/drawing/2014/main" id="{0B216AE3-025F-4B48-9F17-E0A1F75750B7}"/>
              </a:ext>
            </a:extLst>
          </p:cNvPr>
          <p:cNvSpPr>
            <a:spLocks noGrp="1"/>
          </p:cNvSpPr>
          <p:nvPr>
            <p:ph type="sldNum" sz="quarter" idx="12"/>
          </p:nvPr>
        </p:nvSpPr>
        <p:spPr/>
        <p:txBody>
          <a:bodyPr/>
          <a:lstStyle/>
          <a:p>
            <a:fld id="{F26E19B2-6512-47C7-A47A-4F9429BC55BB}" type="slidenum">
              <a:rPr lang="en-US" smtClean="0"/>
              <a:t>47</a:t>
            </a:fld>
            <a:endParaRPr lang="en-US"/>
          </a:p>
        </p:txBody>
      </p:sp>
    </p:spTree>
    <p:extLst>
      <p:ext uri="{BB962C8B-B14F-4D97-AF65-F5344CB8AC3E}">
        <p14:creationId xmlns:p14="http://schemas.microsoft.com/office/powerpoint/2010/main" val="3095951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F4C51D-1F89-4E71-BBE1-BBB3FFCD7521}"/>
              </a:ext>
            </a:extLst>
          </p:cNvPr>
          <p:cNvPicPr>
            <a:picLocks noChangeAspect="1"/>
          </p:cNvPicPr>
          <p:nvPr/>
        </p:nvPicPr>
        <p:blipFill rotWithShape="1">
          <a:blip r:embed="rId3"/>
          <a:srcRect t="48332"/>
          <a:stretch/>
        </p:blipFill>
        <p:spPr>
          <a:xfrm>
            <a:off x="0" y="1061545"/>
            <a:ext cx="12192000" cy="3010855"/>
          </a:xfrm>
          <a:prstGeom prst="rect">
            <a:avLst/>
          </a:prstGeom>
        </p:spPr>
      </p:pic>
      <p:sp>
        <p:nvSpPr>
          <p:cNvPr id="2" name="Slide Number Placeholder 1">
            <a:extLst>
              <a:ext uri="{FF2B5EF4-FFF2-40B4-BE49-F238E27FC236}">
                <a16:creationId xmlns:a16="http://schemas.microsoft.com/office/drawing/2014/main" id="{979E2DFC-DFEA-4A05-9C6E-3455A2B0CACF}"/>
              </a:ext>
            </a:extLst>
          </p:cNvPr>
          <p:cNvSpPr>
            <a:spLocks noGrp="1"/>
          </p:cNvSpPr>
          <p:nvPr>
            <p:ph type="sldNum" sz="quarter" idx="12"/>
          </p:nvPr>
        </p:nvSpPr>
        <p:spPr/>
        <p:txBody>
          <a:bodyPr/>
          <a:lstStyle/>
          <a:p>
            <a:fld id="{F26E19B2-6512-47C7-A47A-4F9429BC55BB}" type="slidenum">
              <a:rPr lang="en-US" smtClean="0"/>
              <a:t>48</a:t>
            </a:fld>
            <a:endParaRPr lang="en-US"/>
          </a:p>
        </p:txBody>
      </p:sp>
    </p:spTree>
    <p:extLst>
      <p:ext uri="{BB962C8B-B14F-4D97-AF65-F5344CB8AC3E}">
        <p14:creationId xmlns:p14="http://schemas.microsoft.com/office/powerpoint/2010/main" val="1468138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E9F1-2195-41CE-8E6B-9029297CA287}"/>
              </a:ext>
            </a:extLst>
          </p:cNvPr>
          <p:cNvSpPr>
            <a:spLocks noGrp="1"/>
          </p:cNvSpPr>
          <p:nvPr>
            <p:ph type="title"/>
          </p:nvPr>
        </p:nvSpPr>
        <p:spPr/>
        <p:txBody>
          <a:bodyPr/>
          <a:lstStyle/>
          <a:p>
            <a:r>
              <a:rPr lang="nl-BE" dirty="0" err="1"/>
              <a:t>Exercise</a:t>
            </a:r>
            <a:r>
              <a:rPr lang="nl-BE" dirty="0"/>
              <a:t> – </a:t>
            </a:r>
            <a:r>
              <a:rPr lang="nl-BE" dirty="0" err="1"/>
              <a:t>quality</a:t>
            </a:r>
            <a:r>
              <a:rPr lang="nl-BE" dirty="0"/>
              <a:t> </a:t>
            </a:r>
            <a:r>
              <a:rPr lang="nl-BE" dirty="0" err="1"/>
              <a:t>trimming</a:t>
            </a:r>
            <a:r>
              <a:rPr lang="nl-BE" dirty="0"/>
              <a:t> &amp; filtering</a:t>
            </a:r>
            <a:endParaRPr lang="en-US" dirty="0"/>
          </a:p>
        </p:txBody>
      </p:sp>
      <p:sp>
        <p:nvSpPr>
          <p:cNvPr id="3" name="Content Placeholder 2">
            <a:extLst>
              <a:ext uri="{FF2B5EF4-FFF2-40B4-BE49-F238E27FC236}">
                <a16:creationId xmlns:a16="http://schemas.microsoft.com/office/drawing/2014/main" id="{64913354-FFD2-4350-B97C-93AAE92D3F6B}"/>
              </a:ext>
            </a:extLst>
          </p:cNvPr>
          <p:cNvSpPr>
            <a:spLocks noGrp="1"/>
          </p:cNvSpPr>
          <p:nvPr>
            <p:ph idx="1"/>
          </p:nvPr>
        </p:nvSpPr>
        <p:spPr/>
        <p:txBody>
          <a:bodyPr/>
          <a:lstStyle/>
          <a:p>
            <a:r>
              <a:rPr lang="nl-BE" dirty="0" err="1"/>
              <a:t>Improve</a:t>
            </a:r>
            <a:r>
              <a:rPr lang="nl-BE" dirty="0"/>
              <a:t> </a:t>
            </a:r>
            <a:r>
              <a:rPr lang="nl-BE" dirty="0" err="1"/>
              <a:t>quality</a:t>
            </a:r>
            <a:r>
              <a:rPr lang="nl-BE" dirty="0"/>
              <a:t> of </a:t>
            </a:r>
            <a:r>
              <a:rPr lang="nl-BE" dirty="0" err="1"/>
              <a:t>the</a:t>
            </a:r>
            <a:r>
              <a:rPr lang="nl-BE" dirty="0"/>
              <a:t> </a:t>
            </a:r>
            <a:r>
              <a:rPr lang="nl-BE" dirty="0" err="1"/>
              <a:t>paired</a:t>
            </a:r>
            <a:r>
              <a:rPr lang="nl-BE" dirty="0"/>
              <a:t>-end dataset</a:t>
            </a:r>
          </a:p>
          <a:p>
            <a:pPr lvl="1"/>
            <a:r>
              <a:rPr lang="nl-BE" dirty="0"/>
              <a:t>Do </a:t>
            </a:r>
            <a:r>
              <a:rPr lang="nl-BE" dirty="0" err="1"/>
              <a:t>not</a:t>
            </a:r>
            <a:r>
              <a:rPr lang="nl-BE" dirty="0"/>
              <a:t> </a:t>
            </a:r>
            <a:r>
              <a:rPr lang="nl-BE" dirty="0" err="1"/>
              <a:t>perform</a:t>
            </a:r>
            <a:r>
              <a:rPr lang="nl-BE" dirty="0"/>
              <a:t> ILLUMINACLIP</a:t>
            </a:r>
          </a:p>
          <a:p>
            <a:pPr lvl="1"/>
            <a:r>
              <a:rPr lang="nl-BE" dirty="0"/>
              <a:t>Sliding </a:t>
            </a:r>
            <a:r>
              <a:rPr lang="nl-BE" dirty="0" err="1"/>
              <a:t>window</a:t>
            </a:r>
            <a:r>
              <a:rPr lang="nl-BE" dirty="0"/>
              <a:t> </a:t>
            </a:r>
            <a:r>
              <a:rPr lang="nl-BE" dirty="0" err="1"/>
              <a:t>trimming</a:t>
            </a:r>
            <a:r>
              <a:rPr lang="nl-BE" dirty="0"/>
              <a:t> (SLIDINGWINDOW) 4-20</a:t>
            </a:r>
          </a:p>
          <a:p>
            <a:pPr lvl="1"/>
            <a:r>
              <a:rPr lang="nl-BE" dirty="0" err="1"/>
              <a:t>Discard</a:t>
            </a:r>
            <a:r>
              <a:rPr lang="nl-BE" dirty="0"/>
              <a:t> </a:t>
            </a:r>
            <a:r>
              <a:rPr lang="nl-BE" dirty="0" err="1"/>
              <a:t>all</a:t>
            </a:r>
            <a:r>
              <a:rPr lang="nl-BE" dirty="0"/>
              <a:t> </a:t>
            </a:r>
            <a:r>
              <a:rPr lang="nl-BE" dirty="0" err="1"/>
              <a:t>reads</a:t>
            </a:r>
            <a:r>
              <a:rPr lang="nl-BE" dirty="0"/>
              <a:t> </a:t>
            </a:r>
            <a:r>
              <a:rPr lang="nl-BE" dirty="0" err="1"/>
              <a:t>with</a:t>
            </a:r>
            <a:r>
              <a:rPr lang="nl-BE" dirty="0"/>
              <a:t> </a:t>
            </a:r>
            <a:r>
              <a:rPr lang="nl-BE" dirty="0" err="1"/>
              <a:t>an</a:t>
            </a:r>
            <a:r>
              <a:rPr lang="nl-BE" dirty="0"/>
              <a:t> </a:t>
            </a:r>
            <a:r>
              <a:rPr lang="nl-BE" dirty="0" err="1"/>
              <a:t>average</a:t>
            </a:r>
            <a:r>
              <a:rPr lang="nl-BE" dirty="0"/>
              <a:t> </a:t>
            </a:r>
            <a:r>
              <a:rPr lang="nl-BE" dirty="0" err="1"/>
              <a:t>quality</a:t>
            </a:r>
            <a:r>
              <a:rPr lang="nl-BE" dirty="0"/>
              <a:t> score &lt; 30</a:t>
            </a:r>
          </a:p>
          <a:p>
            <a:pPr lvl="1"/>
            <a:endParaRPr lang="nl-BE" dirty="0"/>
          </a:p>
          <a:p>
            <a:pPr lvl="1"/>
            <a:endParaRPr lang="nl-BE" dirty="0"/>
          </a:p>
          <a:p>
            <a:r>
              <a:rPr lang="nl-BE" dirty="0" err="1"/>
              <a:t>Perform</a:t>
            </a:r>
            <a:r>
              <a:rPr lang="nl-BE" dirty="0"/>
              <a:t> </a:t>
            </a:r>
            <a:r>
              <a:rPr lang="nl-BE" dirty="0" err="1"/>
              <a:t>quality</a:t>
            </a:r>
            <a:r>
              <a:rPr lang="nl-BE" dirty="0"/>
              <a:t> control on new </a:t>
            </a:r>
            <a:r>
              <a:rPr lang="nl-BE" dirty="0" err="1"/>
              <a:t>fastq</a:t>
            </a:r>
            <a:r>
              <a:rPr lang="nl-BE" dirty="0"/>
              <a:t> files </a:t>
            </a:r>
            <a:br>
              <a:rPr lang="nl-BE" dirty="0"/>
            </a:br>
            <a:r>
              <a:rPr lang="nl-BE" dirty="0"/>
              <a:t>(</a:t>
            </a:r>
            <a:r>
              <a:rPr lang="nl-BE" dirty="0" err="1"/>
              <a:t>cleaned</a:t>
            </a:r>
            <a:r>
              <a:rPr lang="nl-BE" dirty="0"/>
              <a:t> </a:t>
            </a:r>
            <a:r>
              <a:rPr lang="nl-BE" dirty="0" err="1"/>
              <a:t>reads</a:t>
            </a:r>
            <a:r>
              <a:rPr lang="nl-BE" dirty="0"/>
              <a:t>) </a:t>
            </a:r>
            <a:r>
              <a:rPr lang="nl-BE" dirty="0" err="1"/>
              <a:t>with</a:t>
            </a:r>
            <a:r>
              <a:rPr lang="nl-BE" dirty="0"/>
              <a:t> </a:t>
            </a:r>
            <a:r>
              <a:rPr lang="nl-BE" dirty="0" err="1"/>
              <a:t>FastQC</a:t>
            </a:r>
            <a:endParaRPr lang="nl-BE" dirty="0"/>
          </a:p>
          <a:p>
            <a:pPr lvl="1"/>
            <a:r>
              <a:rPr lang="en-US" dirty="0"/>
              <a:t>Check the improvement of the quality</a:t>
            </a:r>
          </a:p>
          <a:p>
            <a:pPr lvl="1"/>
            <a:endParaRPr lang="en-US" dirty="0">
              <a:solidFill>
                <a:srgbClr val="FF0000"/>
              </a:solidFill>
            </a:endParaRPr>
          </a:p>
        </p:txBody>
      </p:sp>
      <p:pic>
        <p:nvPicPr>
          <p:cNvPr id="7" name="Picture 6" descr="A screenshot of a cell phone&#10;&#10;Description automatically generated">
            <a:extLst>
              <a:ext uri="{FF2B5EF4-FFF2-40B4-BE49-F238E27FC236}">
                <a16:creationId xmlns:a16="http://schemas.microsoft.com/office/drawing/2014/main" id="{9B509C5D-EFD1-4544-BA25-D24F645BEF8E}"/>
              </a:ext>
            </a:extLst>
          </p:cNvPr>
          <p:cNvPicPr>
            <a:picLocks noChangeAspect="1"/>
          </p:cNvPicPr>
          <p:nvPr/>
        </p:nvPicPr>
        <p:blipFill rotWithShape="1">
          <a:blip r:embed="rId2">
            <a:extLst>
              <a:ext uri="{28A0092B-C50C-407E-A947-70E740481C1C}">
                <a14:useLocalDpi xmlns:a14="http://schemas.microsoft.com/office/drawing/2010/main" val="0"/>
              </a:ext>
            </a:extLst>
          </a:blip>
          <a:srcRect l="9780" t="-1" b="45390"/>
          <a:stretch/>
        </p:blipFill>
        <p:spPr>
          <a:xfrm>
            <a:off x="7892718" y="1259971"/>
            <a:ext cx="5172199" cy="3745168"/>
          </a:xfrm>
          <a:prstGeom prst="rect">
            <a:avLst/>
          </a:prstGeom>
        </p:spPr>
      </p:pic>
      <p:sp>
        <p:nvSpPr>
          <p:cNvPr id="4" name="Slide Number Placeholder 3">
            <a:extLst>
              <a:ext uri="{FF2B5EF4-FFF2-40B4-BE49-F238E27FC236}">
                <a16:creationId xmlns:a16="http://schemas.microsoft.com/office/drawing/2014/main" id="{C2ED32E3-D380-4896-90EE-48D8E75EF341}"/>
              </a:ext>
            </a:extLst>
          </p:cNvPr>
          <p:cNvSpPr>
            <a:spLocks noGrp="1"/>
          </p:cNvSpPr>
          <p:nvPr>
            <p:ph type="sldNum" sz="quarter" idx="12"/>
          </p:nvPr>
        </p:nvSpPr>
        <p:spPr/>
        <p:txBody>
          <a:bodyPr/>
          <a:lstStyle/>
          <a:p>
            <a:fld id="{F26E19B2-6512-47C7-A47A-4F9429BC55BB}" type="slidenum">
              <a:rPr lang="en-US" smtClean="0"/>
              <a:t>49</a:t>
            </a:fld>
            <a:endParaRPr lang="en-US"/>
          </a:p>
        </p:txBody>
      </p:sp>
    </p:spTree>
    <p:extLst>
      <p:ext uri="{BB962C8B-B14F-4D97-AF65-F5344CB8AC3E}">
        <p14:creationId xmlns:p14="http://schemas.microsoft.com/office/powerpoint/2010/main" val="420915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extShape 1"/>
          <p:cNvSpPr txBox="1"/>
          <p:nvPr/>
        </p:nvSpPr>
        <p:spPr>
          <a:xfrm>
            <a:off x="838080" y="365040"/>
            <a:ext cx="10515240" cy="1325160"/>
          </a:xfrm>
          <a:prstGeom prst="rect">
            <a:avLst/>
          </a:prstGeom>
          <a:noFill/>
          <a:ln>
            <a:noFill/>
          </a:ln>
        </p:spPr>
        <p:txBody>
          <a:bodyPr anchor="ctr"/>
          <a:lstStyle/>
          <a:p>
            <a:pPr>
              <a:lnSpc>
                <a:spcPct val="90000"/>
              </a:lnSpc>
            </a:pPr>
            <a:r>
              <a:rPr lang="en-US" sz="4400" spc="-1" dirty="0">
                <a:solidFill>
                  <a:srgbClr val="000000"/>
                </a:solidFill>
                <a:latin typeface="Calibri Light"/>
              </a:rPr>
              <a:t>Sequencing Data for today</a:t>
            </a:r>
            <a:endParaRPr lang="en-US" sz="4400" spc="-1" dirty="0">
              <a:solidFill>
                <a:srgbClr val="000000"/>
              </a:solidFill>
              <a:latin typeface="Calibri"/>
            </a:endParaRPr>
          </a:p>
        </p:txBody>
      </p:sp>
      <p:sp>
        <p:nvSpPr>
          <p:cNvPr id="279" name="TextShape 2"/>
          <p:cNvSpPr txBox="1"/>
          <p:nvPr/>
        </p:nvSpPr>
        <p:spPr>
          <a:xfrm>
            <a:off x="838080" y="1825560"/>
            <a:ext cx="10515240" cy="4350960"/>
          </a:xfrm>
          <a:prstGeom prst="rect">
            <a:avLst/>
          </a:prstGeom>
          <a:noFill/>
          <a:ln>
            <a:noFill/>
          </a:ln>
        </p:spPr>
        <p:txBody>
          <a:bodyPr/>
          <a:lstStyle/>
          <a:p>
            <a:pPr marL="228594" indent="-228234">
              <a:lnSpc>
                <a:spcPct val="90000"/>
              </a:lnSpc>
              <a:spcBef>
                <a:spcPts val="1001"/>
              </a:spcBef>
              <a:buClr>
                <a:srgbClr val="000000"/>
              </a:buClr>
              <a:buFont typeface="Arial"/>
              <a:buChar char="•"/>
            </a:pPr>
            <a:r>
              <a:rPr lang="en-US" sz="2800" spc="-1" dirty="0">
                <a:latin typeface="Calibri"/>
              </a:rPr>
              <a:t>Haploid </a:t>
            </a:r>
            <a:r>
              <a:rPr lang="en-US" sz="2800" i="1" spc="-1" dirty="0">
                <a:latin typeface="Calibri"/>
              </a:rPr>
              <a:t>Saccharomyces cerevisiae </a:t>
            </a:r>
            <a:r>
              <a:rPr lang="en-US" sz="2800" spc="-1" dirty="0">
                <a:latin typeface="Calibri"/>
              </a:rPr>
              <a:t>(Yeast) isolate genome sequencing</a:t>
            </a:r>
          </a:p>
          <a:p>
            <a:pPr marL="228594" indent="-228234">
              <a:lnSpc>
                <a:spcPct val="90000"/>
              </a:lnSpc>
              <a:spcBef>
                <a:spcPts val="1001"/>
              </a:spcBef>
              <a:buClr>
                <a:srgbClr val="000000"/>
              </a:buClr>
              <a:buFont typeface="Arial"/>
              <a:buChar char="•"/>
            </a:pPr>
            <a:r>
              <a:rPr lang="en-US" sz="2800" spc="-1" dirty="0" err="1">
                <a:latin typeface="Calibri"/>
              </a:rPr>
              <a:t>Nextera</a:t>
            </a:r>
            <a:r>
              <a:rPr lang="en-US" sz="2800" spc="-1" dirty="0">
                <a:latin typeface="Calibri"/>
              </a:rPr>
              <a:t> DNA library prep</a:t>
            </a:r>
          </a:p>
          <a:p>
            <a:pPr marL="228594" indent="-228234">
              <a:lnSpc>
                <a:spcPct val="90000"/>
              </a:lnSpc>
              <a:spcBef>
                <a:spcPts val="1001"/>
              </a:spcBef>
              <a:buClr>
                <a:srgbClr val="000000"/>
              </a:buClr>
              <a:buFont typeface="Arial"/>
              <a:buChar char="•"/>
            </a:pPr>
            <a:r>
              <a:rPr lang="en-US" sz="2800" spc="-1" dirty="0">
                <a:latin typeface="Calibri"/>
              </a:rPr>
              <a:t>Illumina HiSeq2000 100bp paired-end reads</a:t>
            </a:r>
          </a:p>
          <a:p>
            <a:pPr marL="228594" indent="-228234">
              <a:lnSpc>
                <a:spcPct val="90000"/>
              </a:lnSpc>
              <a:spcBef>
                <a:spcPts val="1001"/>
              </a:spcBef>
              <a:buClr>
                <a:srgbClr val="000000"/>
              </a:buClr>
              <a:buFont typeface="Arial"/>
              <a:buChar char="•"/>
            </a:pPr>
            <a:endParaRPr lang="en-US" sz="2800" spc="-1" dirty="0">
              <a:latin typeface="Calibri"/>
            </a:endParaRPr>
          </a:p>
          <a:p>
            <a:pPr marL="228594" indent="-228234">
              <a:lnSpc>
                <a:spcPct val="90000"/>
              </a:lnSpc>
              <a:spcBef>
                <a:spcPts val="1001"/>
              </a:spcBef>
              <a:buClr>
                <a:srgbClr val="000000"/>
              </a:buClr>
              <a:buFont typeface="Arial"/>
              <a:buChar char="•"/>
            </a:pPr>
            <a:r>
              <a:rPr lang="en-US" sz="2800" spc="-1" dirty="0">
                <a:latin typeface="Calibri"/>
              </a:rPr>
              <a:t>UCSC Yeast Chromosome 1 reference genome (link)</a:t>
            </a:r>
          </a:p>
          <a:p>
            <a:pPr>
              <a:lnSpc>
                <a:spcPct val="90000"/>
              </a:lnSpc>
              <a:spcBef>
                <a:spcPts val="1001"/>
              </a:spcBef>
            </a:pPr>
            <a:endParaRPr lang="en-US" sz="2800" spc="-1" dirty="0">
              <a:solidFill>
                <a:srgbClr val="000000"/>
              </a:solidFill>
              <a:latin typeface="Calibri"/>
            </a:endParaRPr>
          </a:p>
        </p:txBody>
      </p:sp>
      <p:pic>
        <p:nvPicPr>
          <p:cNvPr id="1026" name="Picture 2" descr="Diagram Yeast Cell Under Microscope - Diagramaica">
            <a:extLst>
              <a:ext uri="{FF2B5EF4-FFF2-40B4-BE49-F238E27FC236}">
                <a16:creationId xmlns:a16="http://schemas.microsoft.com/office/drawing/2014/main" id="{5B957A9B-DD4F-47AA-B916-FBEFA698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2411" y="2490849"/>
            <a:ext cx="3333751" cy="238125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CD793F6-9618-4DE7-97C0-6BCC780E0881}"/>
              </a:ext>
            </a:extLst>
          </p:cNvPr>
          <p:cNvSpPr>
            <a:spLocks noGrp="1"/>
          </p:cNvSpPr>
          <p:nvPr>
            <p:ph type="sldNum" sz="quarter" idx="12"/>
          </p:nvPr>
        </p:nvSpPr>
        <p:spPr/>
        <p:txBody>
          <a:bodyPr/>
          <a:lstStyle/>
          <a:p>
            <a:fld id="{F26E19B2-6512-47C7-A47A-4F9429BC55BB}" type="slidenum">
              <a:rPr lang="en-US" smtClean="0"/>
              <a:t>5</a:t>
            </a:fld>
            <a:endParaRPr lang="en-US"/>
          </a:p>
        </p:txBody>
      </p:sp>
    </p:spTree>
    <p:extLst>
      <p:ext uri="{BB962C8B-B14F-4D97-AF65-F5344CB8AC3E}">
        <p14:creationId xmlns:p14="http://schemas.microsoft.com/office/powerpoint/2010/main" val="387209952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9AC1B4-D8B3-46FF-8B02-571B6D03AD5B}"/>
              </a:ext>
            </a:extLst>
          </p:cNvPr>
          <p:cNvPicPr>
            <a:picLocks noChangeAspect="1"/>
          </p:cNvPicPr>
          <p:nvPr/>
        </p:nvPicPr>
        <p:blipFill>
          <a:blip r:embed="rId2"/>
          <a:stretch>
            <a:fillRect/>
          </a:stretch>
        </p:blipFill>
        <p:spPr>
          <a:xfrm>
            <a:off x="3955143" y="0"/>
            <a:ext cx="4281715" cy="6858000"/>
          </a:xfrm>
          <a:prstGeom prst="rect">
            <a:avLst/>
          </a:prstGeom>
        </p:spPr>
      </p:pic>
      <p:sp>
        <p:nvSpPr>
          <p:cNvPr id="2" name="Title 1">
            <a:extLst>
              <a:ext uri="{FF2B5EF4-FFF2-40B4-BE49-F238E27FC236}">
                <a16:creationId xmlns:a16="http://schemas.microsoft.com/office/drawing/2014/main" id="{3560AC61-D821-4B46-8105-702F002618A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4C21903-BB89-40EC-B15F-1EA5B6102048}"/>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406349E1-F341-48E7-9069-28E2B6056BB0}"/>
              </a:ext>
            </a:extLst>
          </p:cNvPr>
          <p:cNvSpPr>
            <a:spLocks noGrp="1"/>
          </p:cNvSpPr>
          <p:nvPr>
            <p:ph type="sldNum" sz="quarter" idx="12"/>
          </p:nvPr>
        </p:nvSpPr>
        <p:spPr/>
        <p:txBody>
          <a:bodyPr/>
          <a:lstStyle/>
          <a:p>
            <a:fld id="{F26E19B2-6512-47C7-A47A-4F9429BC55BB}" type="slidenum">
              <a:rPr lang="en-US" smtClean="0"/>
              <a:t>50</a:t>
            </a:fld>
            <a:endParaRPr lang="en-US"/>
          </a:p>
        </p:txBody>
      </p:sp>
    </p:spTree>
    <p:extLst>
      <p:ext uri="{BB962C8B-B14F-4D97-AF65-F5344CB8AC3E}">
        <p14:creationId xmlns:p14="http://schemas.microsoft.com/office/powerpoint/2010/main" val="2433488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0329D-73ED-4E68-B3F4-5868BE5308C3}"/>
              </a:ext>
            </a:extLst>
          </p:cNvPr>
          <p:cNvSpPr>
            <a:spLocks noGrp="1"/>
          </p:cNvSpPr>
          <p:nvPr>
            <p:ph type="title"/>
          </p:nvPr>
        </p:nvSpPr>
        <p:spPr/>
        <p:txBody>
          <a:bodyPr/>
          <a:lstStyle/>
          <a:p>
            <a:r>
              <a:rPr lang="nl-BE" dirty="0" err="1"/>
              <a:t>Exercise</a:t>
            </a:r>
            <a:r>
              <a:rPr lang="nl-BE" dirty="0"/>
              <a:t> – </a:t>
            </a:r>
            <a:r>
              <a:rPr lang="nl-BE" dirty="0" err="1"/>
              <a:t>quality</a:t>
            </a:r>
            <a:r>
              <a:rPr lang="nl-BE" dirty="0"/>
              <a:t> </a:t>
            </a:r>
            <a:r>
              <a:rPr lang="nl-BE" dirty="0" err="1"/>
              <a:t>trimming</a:t>
            </a:r>
            <a:r>
              <a:rPr lang="nl-BE" dirty="0"/>
              <a:t> &amp; filtering</a:t>
            </a:r>
            <a:endParaRPr lang="en-US" dirty="0"/>
          </a:p>
        </p:txBody>
      </p:sp>
      <p:sp>
        <p:nvSpPr>
          <p:cNvPr id="3" name="Content Placeholder 2">
            <a:extLst>
              <a:ext uri="{FF2B5EF4-FFF2-40B4-BE49-F238E27FC236}">
                <a16:creationId xmlns:a16="http://schemas.microsoft.com/office/drawing/2014/main" id="{83B754FE-9EBA-49EA-AC04-336DA25BCDA8}"/>
              </a:ext>
            </a:extLst>
          </p:cNvPr>
          <p:cNvSpPr>
            <a:spLocks noGrp="1"/>
          </p:cNvSpPr>
          <p:nvPr>
            <p:ph idx="1"/>
          </p:nvPr>
        </p:nvSpPr>
        <p:spPr/>
        <p:txBody>
          <a:bodyPr/>
          <a:lstStyle/>
          <a:p>
            <a:r>
              <a:rPr lang="nl-BE" dirty="0"/>
              <a:t>Show </a:t>
            </a:r>
            <a:r>
              <a:rPr lang="nl-BE" dirty="0" err="1"/>
              <a:t>multiQC</a:t>
            </a:r>
            <a:endParaRPr lang="en-US" dirty="0"/>
          </a:p>
        </p:txBody>
      </p:sp>
      <p:pic>
        <p:nvPicPr>
          <p:cNvPr id="6" name="Picture 5">
            <a:extLst>
              <a:ext uri="{FF2B5EF4-FFF2-40B4-BE49-F238E27FC236}">
                <a16:creationId xmlns:a16="http://schemas.microsoft.com/office/drawing/2014/main" id="{EDFDA2EE-9295-4E22-8E97-12FB00570659}"/>
              </a:ext>
            </a:extLst>
          </p:cNvPr>
          <p:cNvPicPr>
            <a:picLocks noChangeAspect="1"/>
          </p:cNvPicPr>
          <p:nvPr/>
        </p:nvPicPr>
        <p:blipFill>
          <a:blip r:embed="rId3"/>
          <a:stretch>
            <a:fillRect/>
          </a:stretch>
        </p:blipFill>
        <p:spPr>
          <a:xfrm>
            <a:off x="10094381" y="0"/>
            <a:ext cx="2097619" cy="2423384"/>
          </a:xfrm>
          <a:prstGeom prst="rect">
            <a:avLst/>
          </a:prstGeom>
        </p:spPr>
      </p:pic>
      <p:pic>
        <p:nvPicPr>
          <p:cNvPr id="4" name="Picture 3">
            <a:extLst>
              <a:ext uri="{FF2B5EF4-FFF2-40B4-BE49-F238E27FC236}">
                <a16:creationId xmlns:a16="http://schemas.microsoft.com/office/drawing/2014/main" id="{9B750B82-EABE-4515-8334-B4994C759BB7}"/>
              </a:ext>
            </a:extLst>
          </p:cNvPr>
          <p:cNvPicPr>
            <a:picLocks noChangeAspect="1"/>
          </p:cNvPicPr>
          <p:nvPr/>
        </p:nvPicPr>
        <p:blipFill>
          <a:blip r:embed="rId4"/>
          <a:stretch>
            <a:fillRect/>
          </a:stretch>
        </p:blipFill>
        <p:spPr>
          <a:xfrm>
            <a:off x="4221854" y="1416052"/>
            <a:ext cx="2314575" cy="5076825"/>
          </a:xfrm>
          <a:prstGeom prst="rect">
            <a:avLst/>
          </a:prstGeom>
        </p:spPr>
      </p:pic>
      <p:sp>
        <p:nvSpPr>
          <p:cNvPr id="7" name="Slide Number Placeholder 6">
            <a:extLst>
              <a:ext uri="{FF2B5EF4-FFF2-40B4-BE49-F238E27FC236}">
                <a16:creationId xmlns:a16="http://schemas.microsoft.com/office/drawing/2014/main" id="{36161F18-4D60-463A-AFAA-20CA0CA78672}"/>
              </a:ext>
            </a:extLst>
          </p:cNvPr>
          <p:cNvSpPr>
            <a:spLocks noGrp="1"/>
          </p:cNvSpPr>
          <p:nvPr>
            <p:ph type="sldNum" sz="quarter" idx="12"/>
          </p:nvPr>
        </p:nvSpPr>
        <p:spPr/>
        <p:txBody>
          <a:bodyPr/>
          <a:lstStyle/>
          <a:p>
            <a:fld id="{F26E19B2-6512-47C7-A47A-4F9429BC55BB}" type="slidenum">
              <a:rPr lang="en-US" smtClean="0"/>
              <a:t>51</a:t>
            </a:fld>
            <a:endParaRPr lang="en-US"/>
          </a:p>
        </p:txBody>
      </p:sp>
    </p:spTree>
    <p:extLst>
      <p:ext uri="{BB962C8B-B14F-4D97-AF65-F5344CB8AC3E}">
        <p14:creationId xmlns:p14="http://schemas.microsoft.com/office/powerpoint/2010/main" val="2949134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D6-8A51-4D4A-8C9F-74366FD1D3B2}"/>
              </a:ext>
            </a:extLst>
          </p:cNvPr>
          <p:cNvSpPr>
            <a:spLocks noGrp="1"/>
          </p:cNvSpPr>
          <p:nvPr>
            <p:ph type="title"/>
          </p:nvPr>
        </p:nvSpPr>
        <p:spPr/>
        <p:txBody>
          <a:bodyPr/>
          <a:lstStyle/>
          <a:p>
            <a:r>
              <a:rPr lang="nl-BE" dirty="0" err="1"/>
              <a:t>Alignment</a:t>
            </a:r>
            <a:endParaRPr lang="en-US" dirty="0"/>
          </a:p>
        </p:txBody>
      </p:sp>
      <p:pic>
        <p:nvPicPr>
          <p:cNvPr id="10" name="Content Placeholder 9" descr="A screenshot of a cell phone&#10;&#10;Description automatically generated">
            <a:extLst>
              <a:ext uri="{FF2B5EF4-FFF2-40B4-BE49-F238E27FC236}">
                <a16:creationId xmlns:a16="http://schemas.microsoft.com/office/drawing/2014/main" id="{3BD5CCD6-219E-47EF-857E-656089C7CE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5218" y="1861720"/>
            <a:ext cx="7737735" cy="4351339"/>
          </a:xfrm>
        </p:spPr>
      </p:pic>
      <p:pic>
        <p:nvPicPr>
          <p:cNvPr id="7" name="Picture 6" descr="A screenshot of a cell phone&#10;&#10;Description automatically generated">
            <a:extLst>
              <a:ext uri="{FF2B5EF4-FFF2-40B4-BE49-F238E27FC236}">
                <a16:creationId xmlns:a16="http://schemas.microsoft.com/office/drawing/2014/main" id="{E19EB63F-AB10-40DD-81C3-AB3CD2D92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7336" y="0"/>
            <a:ext cx="5732859" cy="6858000"/>
          </a:xfrm>
          <a:prstGeom prst="rect">
            <a:avLst/>
          </a:prstGeom>
        </p:spPr>
      </p:pic>
      <p:sp>
        <p:nvSpPr>
          <p:cNvPr id="3" name="Slide Number Placeholder 2">
            <a:extLst>
              <a:ext uri="{FF2B5EF4-FFF2-40B4-BE49-F238E27FC236}">
                <a16:creationId xmlns:a16="http://schemas.microsoft.com/office/drawing/2014/main" id="{154DD3CE-0CBA-4689-B5C9-0A16F00CED39}"/>
              </a:ext>
            </a:extLst>
          </p:cNvPr>
          <p:cNvSpPr>
            <a:spLocks noGrp="1"/>
          </p:cNvSpPr>
          <p:nvPr>
            <p:ph type="sldNum" sz="quarter" idx="12"/>
          </p:nvPr>
        </p:nvSpPr>
        <p:spPr/>
        <p:txBody>
          <a:bodyPr/>
          <a:lstStyle/>
          <a:p>
            <a:fld id="{F26E19B2-6512-47C7-A47A-4F9429BC55BB}" type="slidenum">
              <a:rPr lang="en-US" smtClean="0"/>
              <a:t>52</a:t>
            </a:fld>
            <a:endParaRPr lang="en-US"/>
          </a:p>
        </p:txBody>
      </p:sp>
    </p:spTree>
    <p:extLst>
      <p:ext uri="{BB962C8B-B14F-4D97-AF65-F5344CB8AC3E}">
        <p14:creationId xmlns:p14="http://schemas.microsoft.com/office/powerpoint/2010/main" val="2749633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D6-8A51-4D4A-8C9F-74366FD1D3B2}"/>
              </a:ext>
            </a:extLst>
          </p:cNvPr>
          <p:cNvSpPr>
            <a:spLocks noGrp="1"/>
          </p:cNvSpPr>
          <p:nvPr>
            <p:ph type="title"/>
          </p:nvPr>
        </p:nvSpPr>
        <p:spPr/>
        <p:txBody>
          <a:bodyPr/>
          <a:lstStyle/>
          <a:p>
            <a:r>
              <a:rPr lang="nl-BE" dirty="0" err="1"/>
              <a:t>Alignment</a:t>
            </a:r>
            <a:endParaRPr lang="en-US" dirty="0"/>
          </a:p>
        </p:txBody>
      </p:sp>
      <p:sp>
        <p:nvSpPr>
          <p:cNvPr id="3" name="Content Placeholder 2">
            <a:extLst>
              <a:ext uri="{FF2B5EF4-FFF2-40B4-BE49-F238E27FC236}">
                <a16:creationId xmlns:a16="http://schemas.microsoft.com/office/drawing/2014/main" id="{48A4890E-0180-4FA1-8FFE-9AA0CDFE5E0C}"/>
              </a:ext>
            </a:extLst>
          </p:cNvPr>
          <p:cNvSpPr>
            <a:spLocks noGrp="1"/>
          </p:cNvSpPr>
          <p:nvPr>
            <p:ph idx="1"/>
          </p:nvPr>
        </p:nvSpPr>
        <p:spPr/>
        <p:txBody>
          <a:bodyPr/>
          <a:lstStyle/>
          <a:p>
            <a:r>
              <a:rPr lang="nl-BE" dirty="0" err="1"/>
              <a:t>Many</a:t>
            </a:r>
            <a:r>
              <a:rPr lang="nl-BE" dirty="0"/>
              <a:t> </a:t>
            </a:r>
            <a:r>
              <a:rPr lang="nl-BE" dirty="0" err="1"/>
              <a:t>aligners</a:t>
            </a:r>
            <a:r>
              <a:rPr lang="nl-BE" dirty="0"/>
              <a:t>!</a:t>
            </a:r>
          </a:p>
          <a:p>
            <a:r>
              <a:rPr lang="nl-BE" dirty="0" err="1"/>
              <a:t>Know</a:t>
            </a:r>
            <a:r>
              <a:rPr lang="nl-BE" dirty="0"/>
              <a:t> </a:t>
            </a:r>
            <a:r>
              <a:rPr lang="nl-BE" dirty="0" err="1"/>
              <a:t>your</a:t>
            </a:r>
            <a:r>
              <a:rPr lang="nl-BE" dirty="0"/>
              <a:t> </a:t>
            </a:r>
            <a:r>
              <a:rPr lang="nl-BE" dirty="0" err="1"/>
              <a:t>needs</a:t>
            </a:r>
            <a:r>
              <a:rPr lang="nl-BE" dirty="0"/>
              <a:t> &amp; </a:t>
            </a:r>
            <a:br>
              <a:rPr lang="nl-BE" dirty="0"/>
            </a:br>
            <a:r>
              <a:rPr lang="nl-BE" dirty="0" err="1"/>
              <a:t>know</a:t>
            </a:r>
            <a:r>
              <a:rPr lang="nl-BE" dirty="0"/>
              <a:t> </a:t>
            </a:r>
            <a:r>
              <a:rPr lang="nl-BE" dirty="0" err="1"/>
              <a:t>your</a:t>
            </a:r>
            <a:r>
              <a:rPr lang="nl-BE" dirty="0"/>
              <a:t> data!</a:t>
            </a:r>
          </a:p>
        </p:txBody>
      </p:sp>
      <p:pic>
        <p:nvPicPr>
          <p:cNvPr id="4" name="Picture 3" descr="A screenshot of a cell phone&#10;&#10;Description automatically generated">
            <a:extLst>
              <a:ext uri="{FF2B5EF4-FFF2-40B4-BE49-F238E27FC236}">
                <a16:creationId xmlns:a16="http://schemas.microsoft.com/office/drawing/2014/main" id="{C3F5C49E-0312-423A-AA44-C39A240BE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336" y="0"/>
            <a:ext cx="5732859" cy="6858000"/>
          </a:xfrm>
          <a:prstGeom prst="rect">
            <a:avLst/>
          </a:prstGeom>
        </p:spPr>
      </p:pic>
      <p:pic>
        <p:nvPicPr>
          <p:cNvPr id="10" name="Picture 9" descr="A close up of a map&#10;&#10;Description automatically generated">
            <a:extLst>
              <a:ext uri="{FF2B5EF4-FFF2-40B4-BE49-F238E27FC236}">
                <a16:creationId xmlns:a16="http://schemas.microsoft.com/office/drawing/2014/main" id="{2CC85717-3FD0-48FE-BB36-2C55242FF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845" y="194274"/>
            <a:ext cx="7666344" cy="6469455"/>
          </a:xfrm>
          <a:prstGeom prst="rect">
            <a:avLst/>
          </a:prstGeom>
        </p:spPr>
      </p:pic>
      <p:sp>
        <p:nvSpPr>
          <p:cNvPr id="11" name="Rectangle 10">
            <a:extLst>
              <a:ext uri="{FF2B5EF4-FFF2-40B4-BE49-F238E27FC236}">
                <a16:creationId xmlns:a16="http://schemas.microsoft.com/office/drawing/2014/main" id="{F39CE4BC-3F1F-4A54-B297-E488E4182162}"/>
              </a:ext>
            </a:extLst>
          </p:cNvPr>
          <p:cNvSpPr/>
          <p:nvPr/>
        </p:nvSpPr>
        <p:spPr>
          <a:xfrm>
            <a:off x="10419348" y="5747701"/>
            <a:ext cx="934453" cy="49173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TextBox 12">
            <a:extLst>
              <a:ext uri="{FF2B5EF4-FFF2-40B4-BE49-F238E27FC236}">
                <a16:creationId xmlns:a16="http://schemas.microsoft.com/office/drawing/2014/main" id="{A51FFA0F-A83B-4100-A779-3FDE027DF723}"/>
              </a:ext>
            </a:extLst>
          </p:cNvPr>
          <p:cNvSpPr txBox="1"/>
          <p:nvPr/>
        </p:nvSpPr>
        <p:spPr>
          <a:xfrm>
            <a:off x="5358865" y="6417965"/>
            <a:ext cx="7850393" cy="276999"/>
          </a:xfrm>
          <a:prstGeom prst="rect">
            <a:avLst/>
          </a:prstGeom>
          <a:noFill/>
        </p:spPr>
        <p:txBody>
          <a:bodyPr wrap="square">
            <a:spAutoFit/>
          </a:bodyPr>
          <a:lstStyle/>
          <a:p>
            <a:r>
              <a:rPr lang="en-US" sz="1200" dirty="0"/>
              <a:t>Source: </a:t>
            </a:r>
            <a:r>
              <a:rPr lang="en-US" sz="1200" dirty="0">
                <a:hlinkClick r:id="rId5"/>
              </a:rPr>
              <a:t>https://academic.oup.com/bioinformatics/article/28/24/3169/245777</a:t>
            </a:r>
            <a:r>
              <a:rPr lang="en-US" sz="1200" dirty="0"/>
              <a:t> </a:t>
            </a:r>
          </a:p>
        </p:txBody>
      </p:sp>
      <p:sp>
        <p:nvSpPr>
          <p:cNvPr id="5" name="Slide Number Placeholder 4">
            <a:extLst>
              <a:ext uri="{FF2B5EF4-FFF2-40B4-BE49-F238E27FC236}">
                <a16:creationId xmlns:a16="http://schemas.microsoft.com/office/drawing/2014/main" id="{4756D7EA-9096-40C5-A79B-C2E4594B5E8D}"/>
              </a:ext>
            </a:extLst>
          </p:cNvPr>
          <p:cNvSpPr>
            <a:spLocks noGrp="1"/>
          </p:cNvSpPr>
          <p:nvPr>
            <p:ph type="sldNum" sz="quarter" idx="12"/>
          </p:nvPr>
        </p:nvSpPr>
        <p:spPr/>
        <p:txBody>
          <a:bodyPr/>
          <a:lstStyle/>
          <a:p>
            <a:fld id="{F26E19B2-6512-47C7-A47A-4F9429BC55BB}" type="slidenum">
              <a:rPr lang="en-US" smtClean="0"/>
              <a:t>53</a:t>
            </a:fld>
            <a:endParaRPr lang="en-US"/>
          </a:p>
        </p:txBody>
      </p:sp>
    </p:spTree>
    <p:extLst>
      <p:ext uri="{BB962C8B-B14F-4D97-AF65-F5344CB8AC3E}">
        <p14:creationId xmlns:p14="http://schemas.microsoft.com/office/powerpoint/2010/main" val="297866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D6-8A51-4D4A-8C9F-74366FD1D3B2}"/>
              </a:ext>
            </a:extLst>
          </p:cNvPr>
          <p:cNvSpPr>
            <a:spLocks noGrp="1"/>
          </p:cNvSpPr>
          <p:nvPr>
            <p:ph type="title"/>
          </p:nvPr>
        </p:nvSpPr>
        <p:spPr/>
        <p:txBody>
          <a:bodyPr/>
          <a:lstStyle/>
          <a:p>
            <a:r>
              <a:rPr lang="nl-BE" dirty="0" err="1"/>
              <a:t>Alignment</a:t>
            </a:r>
            <a:endParaRPr lang="en-US" dirty="0"/>
          </a:p>
        </p:txBody>
      </p:sp>
      <p:sp>
        <p:nvSpPr>
          <p:cNvPr id="3" name="Content Placeholder 2">
            <a:extLst>
              <a:ext uri="{FF2B5EF4-FFF2-40B4-BE49-F238E27FC236}">
                <a16:creationId xmlns:a16="http://schemas.microsoft.com/office/drawing/2014/main" id="{48A4890E-0180-4FA1-8FFE-9AA0CDFE5E0C}"/>
              </a:ext>
            </a:extLst>
          </p:cNvPr>
          <p:cNvSpPr>
            <a:spLocks noGrp="1"/>
          </p:cNvSpPr>
          <p:nvPr>
            <p:ph idx="1"/>
          </p:nvPr>
        </p:nvSpPr>
        <p:spPr/>
        <p:txBody>
          <a:bodyPr/>
          <a:lstStyle/>
          <a:p>
            <a:r>
              <a:rPr lang="nl-BE" dirty="0"/>
              <a:t>Most </a:t>
            </a:r>
            <a:r>
              <a:rPr lang="nl-BE" dirty="0" err="1"/>
              <a:t>popular</a:t>
            </a:r>
            <a:r>
              <a:rPr lang="nl-BE" dirty="0"/>
              <a:t> DNA </a:t>
            </a:r>
            <a:r>
              <a:rPr lang="nl-BE" dirty="0" err="1"/>
              <a:t>aligners</a:t>
            </a:r>
            <a:r>
              <a:rPr lang="nl-BE" dirty="0"/>
              <a:t>: </a:t>
            </a:r>
            <a:r>
              <a:rPr lang="nl-BE" b="1" dirty="0"/>
              <a:t>BWA</a:t>
            </a:r>
            <a:r>
              <a:rPr lang="nl-BE" dirty="0"/>
              <a:t> &amp; Bowtie2</a:t>
            </a:r>
          </a:p>
          <a:p>
            <a:r>
              <a:rPr lang="nl-BE" dirty="0" err="1"/>
              <a:t>Each</a:t>
            </a:r>
            <a:r>
              <a:rPr lang="nl-BE" dirty="0"/>
              <a:t> </a:t>
            </a:r>
            <a:r>
              <a:rPr lang="nl-BE" dirty="0" err="1"/>
              <a:t>aligner</a:t>
            </a:r>
            <a:r>
              <a:rPr lang="nl-BE" dirty="0"/>
              <a:t> has </a:t>
            </a:r>
            <a:r>
              <a:rPr lang="nl-BE" dirty="0" err="1"/>
              <a:t>many</a:t>
            </a:r>
            <a:r>
              <a:rPr lang="nl-BE" dirty="0"/>
              <a:t> parameters </a:t>
            </a:r>
            <a:br>
              <a:rPr lang="nl-BE" dirty="0"/>
            </a:br>
            <a:r>
              <a:rPr lang="nl-BE" dirty="0" err="1"/>
              <a:t>depending</a:t>
            </a:r>
            <a:r>
              <a:rPr lang="nl-BE" dirty="0"/>
              <a:t> on </a:t>
            </a:r>
            <a:r>
              <a:rPr lang="nl-BE" dirty="0" err="1"/>
              <a:t>the</a:t>
            </a:r>
            <a:r>
              <a:rPr lang="nl-BE" dirty="0"/>
              <a:t> </a:t>
            </a:r>
            <a:r>
              <a:rPr lang="nl-BE" dirty="0" err="1"/>
              <a:t>underlying</a:t>
            </a:r>
            <a:r>
              <a:rPr lang="nl-BE" dirty="0"/>
              <a:t> </a:t>
            </a:r>
            <a:r>
              <a:rPr lang="nl-BE" dirty="0" err="1"/>
              <a:t>algorithm</a:t>
            </a:r>
            <a:endParaRPr lang="nl-BE" dirty="0"/>
          </a:p>
          <a:p>
            <a:r>
              <a:rPr lang="nl-BE" dirty="0"/>
              <a:t>Best hit(s) </a:t>
            </a:r>
            <a:r>
              <a:rPr lang="nl-BE" dirty="0" err="1"/>
              <a:t>stored</a:t>
            </a:r>
            <a:r>
              <a:rPr lang="nl-BE" dirty="0"/>
              <a:t> in SAM/BAM file (output)</a:t>
            </a:r>
          </a:p>
          <a:p>
            <a:endParaRPr lang="nl-BE" dirty="0"/>
          </a:p>
        </p:txBody>
      </p:sp>
      <p:pic>
        <p:nvPicPr>
          <p:cNvPr id="5" name="Picture 4" descr="A picture containing bird, clock, skiing&#10;&#10;Description automatically generated">
            <a:extLst>
              <a:ext uri="{FF2B5EF4-FFF2-40B4-BE49-F238E27FC236}">
                <a16:creationId xmlns:a16="http://schemas.microsoft.com/office/drawing/2014/main" id="{48F3B6BE-9594-4B69-BE71-BCAFC6E5B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861" y="4630744"/>
            <a:ext cx="7289292" cy="1681157"/>
          </a:xfrm>
          <a:prstGeom prst="rect">
            <a:avLst/>
          </a:prstGeom>
        </p:spPr>
      </p:pic>
      <p:sp>
        <p:nvSpPr>
          <p:cNvPr id="6" name="TextBox 5">
            <a:extLst>
              <a:ext uri="{FF2B5EF4-FFF2-40B4-BE49-F238E27FC236}">
                <a16:creationId xmlns:a16="http://schemas.microsoft.com/office/drawing/2014/main" id="{A9B9E73E-0A21-49CC-97F2-1AEF3A2F2A02}"/>
              </a:ext>
            </a:extLst>
          </p:cNvPr>
          <p:cNvSpPr txBox="1"/>
          <p:nvPr/>
        </p:nvSpPr>
        <p:spPr>
          <a:xfrm>
            <a:off x="2331898" y="6323599"/>
            <a:ext cx="7289292" cy="338554"/>
          </a:xfrm>
          <a:prstGeom prst="rect">
            <a:avLst/>
          </a:prstGeom>
          <a:noFill/>
        </p:spPr>
        <p:txBody>
          <a:bodyPr wrap="square" rtlCol="0">
            <a:spAutoFit/>
          </a:bodyPr>
          <a:lstStyle/>
          <a:p>
            <a:r>
              <a:rPr lang="nl-BE" sz="1600" dirty="0"/>
              <a:t>Source: </a:t>
            </a:r>
            <a:r>
              <a:rPr lang="en-US" sz="1600" dirty="0">
                <a:hlinkClick r:id="rId4"/>
              </a:rPr>
              <a:t>https://link.springer.com/chapter/10.1007/978-3-319-30695-7_10</a:t>
            </a:r>
            <a:endParaRPr lang="en-US" sz="1600" dirty="0"/>
          </a:p>
        </p:txBody>
      </p:sp>
      <p:pic>
        <p:nvPicPr>
          <p:cNvPr id="4" name="Picture 3" descr="A screenshot of a cell phone&#10;&#10;Description automatically generated">
            <a:extLst>
              <a:ext uri="{FF2B5EF4-FFF2-40B4-BE49-F238E27FC236}">
                <a16:creationId xmlns:a16="http://schemas.microsoft.com/office/drawing/2014/main" id="{C3F5C49E-0312-423A-AA44-C39A240BE9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7336" y="0"/>
            <a:ext cx="5732859" cy="6858000"/>
          </a:xfrm>
          <a:prstGeom prst="rect">
            <a:avLst/>
          </a:prstGeom>
        </p:spPr>
      </p:pic>
      <p:sp>
        <p:nvSpPr>
          <p:cNvPr id="7" name="Slide Number Placeholder 6">
            <a:extLst>
              <a:ext uri="{FF2B5EF4-FFF2-40B4-BE49-F238E27FC236}">
                <a16:creationId xmlns:a16="http://schemas.microsoft.com/office/drawing/2014/main" id="{3D0F9AFC-8E31-4E1E-8286-7428E5A036E8}"/>
              </a:ext>
            </a:extLst>
          </p:cNvPr>
          <p:cNvSpPr>
            <a:spLocks noGrp="1"/>
          </p:cNvSpPr>
          <p:nvPr>
            <p:ph type="sldNum" sz="quarter" idx="12"/>
          </p:nvPr>
        </p:nvSpPr>
        <p:spPr/>
        <p:txBody>
          <a:bodyPr/>
          <a:lstStyle/>
          <a:p>
            <a:fld id="{F26E19B2-6512-47C7-A47A-4F9429BC55BB}" type="slidenum">
              <a:rPr lang="en-US" smtClean="0"/>
              <a:t>54</a:t>
            </a:fld>
            <a:endParaRPr lang="en-US"/>
          </a:p>
        </p:txBody>
      </p:sp>
    </p:spTree>
    <p:extLst>
      <p:ext uri="{BB962C8B-B14F-4D97-AF65-F5344CB8AC3E}">
        <p14:creationId xmlns:p14="http://schemas.microsoft.com/office/powerpoint/2010/main" val="1660941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D6-8A51-4D4A-8C9F-74366FD1D3B2}"/>
              </a:ext>
            </a:extLst>
          </p:cNvPr>
          <p:cNvSpPr>
            <a:spLocks noGrp="1"/>
          </p:cNvSpPr>
          <p:nvPr>
            <p:ph type="title"/>
          </p:nvPr>
        </p:nvSpPr>
        <p:spPr/>
        <p:txBody>
          <a:bodyPr/>
          <a:lstStyle/>
          <a:p>
            <a:r>
              <a:rPr lang="nl-BE" dirty="0" err="1"/>
              <a:t>Alignment</a:t>
            </a:r>
            <a:r>
              <a:rPr lang="nl-BE" dirty="0"/>
              <a:t> – SAM file</a:t>
            </a:r>
            <a:endParaRPr lang="en-US" dirty="0"/>
          </a:p>
        </p:txBody>
      </p:sp>
      <p:sp>
        <p:nvSpPr>
          <p:cNvPr id="3" name="Content Placeholder 2">
            <a:extLst>
              <a:ext uri="{FF2B5EF4-FFF2-40B4-BE49-F238E27FC236}">
                <a16:creationId xmlns:a16="http://schemas.microsoft.com/office/drawing/2014/main" id="{48A4890E-0180-4FA1-8FFE-9AA0CDFE5E0C}"/>
              </a:ext>
            </a:extLst>
          </p:cNvPr>
          <p:cNvSpPr>
            <a:spLocks noGrp="1"/>
          </p:cNvSpPr>
          <p:nvPr>
            <p:ph idx="1"/>
          </p:nvPr>
        </p:nvSpPr>
        <p:spPr>
          <a:xfrm>
            <a:off x="838200" y="1825625"/>
            <a:ext cx="10515600" cy="4667251"/>
          </a:xfrm>
        </p:spPr>
        <p:txBody>
          <a:bodyPr>
            <a:normAutofit/>
          </a:bodyPr>
          <a:lstStyle/>
          <a:p>
            <a:r>
              <a:rPr lang="nl-BE" dirty="0" err="1"/>
              <a:t>Sequence</a:t>
            </a:r>
            <a:r>
              <a:rPr lang="nl-BE" dirty="0"/>
              <a:t> </a:t>
            </a:r>
            <a:r>
              <a:rPr lang="nl-BE" dirty="0" err="1"/>
              <a:t>Alignment</a:t>
            </a:r>
            <a:r>
              <a:rPr lang="nl-BE" dirty="0"/>
              <a:t> Map format</a:t>
            </a:r>
          </a:p>
          <a:p>
            <a:r>
              <a:rPr lang="nl-BE" dirty="0" err="1"/>
              <a:t>Two</a:t>
            </a:r>
            <a:r>
              <a:rPr lang="nl-BE" dirty="0"/>
              <a:t> </a:t>
            </a:r>
            <a:r>
              <a:rPr lang="nl-BE" dirty="0" err="1"/>
              <a:t>parts</a:t>
            </a:r>
            <a:r>
              <a:rPr lang="nl-BE" dirty="0"/>
              <a:t>:</a:t>
            </a:r>
          </a:p>
          <a:p>
            <a:pPr lvl="1"/>
            <a:r>
              <a:rPr lang="nl-BE" dirty="0"/>
              <a:t>Header information starts </a:t>
            </a:r>
            <a:r>
              <a:rPr lang="nl-BE" dirty="0" err="1"/>
              <a:t>with</a:t>
            </a:r>
            <a:r>
              <a:rPr lang="nl-BE" dirty="0"/>
              <a:t> @</a:t>
            </a:r>
          </a:p>
          <a:p>
            <a:pPr lvl="1"/>
            <a:r>
              <a:rPr lang="nl-BE" dirty="0"/>
              <a:t>Read </a:t>
            </a:r>
            <a:r>
              <a:rPr lang="nl-BE" dirty="0" err="1"/>
              <a:t>alignment</a:t>
            </a:r>
            <a:r>
              <a:rPr lang="nl-BE" dirty="0"/>
              <a:t> information</a:t>
            </a:r>
          </a:p>
          <a:p>
            <a:r>
              <a:rPr lang="nl-BE" sz="1800" dirty="0"/>
              <a:t>FLAG: </a:t>
            </a:r>
            <a:r>
              <a:rPr lang="nl-BE" sz="1800" dirty="0">
                <a:hlinkClick r:id="rId3"/>
              </a:rPr>
              <a:t>https://www.samformat.info/sam-format-flag</a:t>
            </a:r>
            <a:r>
              <a:rPr lang="nl-BE" sz="1800" dirty="0"/>
              <a:t> </a:t>
            </a:r>
          </a:p>
          <a:p>
            <a:pPr lvl="1"/>
            <a:endParaRPr lang="nl-BE" dirty="0"/>
          </a:p>
          <a:p>
            <a:pPr lvl="1"/>
            <a:endParaRPr lang="nl-BE" dirty="0"/>
          </a:p>
          <a:p>
            <a:pPr lvl="1"/>
            <a:endParaRPr lang="nl-BE" dirty="0"/>
          </a:p>
          <a:p>
            <a:pPr lvl="1"/>
            <a:endParaRPr lang="nl-BE" dirty="0"/>
          </a:p>
          <a:p>
            <a:pPr lvl="1"/>
            <a:endParaRPr lang="nl-BE" dirty="0"/>
          </a:p>
          <a:p>
            <a:pPr lvl="1"/>
            <a:endParaRPr lang="nl-BE" dirty="0"/>
          </a:p>
          <a:p>
            <a:endParaRPr lang="nl-BE" sz="1800" dirty="0"/>
          </a:p>
          <a:p>
            <a:endParaRPr lang="nl-BE" dirty="0"/>
          </a:p>
          <a:p>
            <a:endParaRPr lang="nl-BE" dirty="0"/>
          </a:p>
        </p:txBody>
      </p:sp>
      <p:graphicFrame>
        <p:nvGraphicFramePr>
          <p:cNvPr id="7" name="Table 6">
            <a:extLst>
              <a:ext uri="{FF2B5EF4-FFF2-40B4-BE49-F238E27FC236}">
                <a16:creationId xmlns:a16="http://schemas.microsoft.com/office/drawing/2014/main" id="{3149156A-D4EC-47E3-9243-39DCC0776445}"/>
              </a:ext>
            </a:extLst>
          </p:cNvPr>
          <p:cNvGraphicFramePr>
            <a:graphicFrameLocks noGrp="1"/>
          </p:cNvGraphicFramePr>
          <p:nvPr>
            <p:extLst>
              <p:ext uri="{D42A27DB-BD31-4B8C-83A1-F6EECF244321}">
                <p14:modId xmlns:p14="http://schemas.microsoft.com/office/powerpoint/2010/main" val="1600956922"/>
              </p:ext>
            </p:extLst>
          </p:nvPr>
        </p:nvGraphicFramePr>
        <p:xfrm>
          <a:off x="7234989" y="2028717"/>
          <a:ext cx="4118811" cy="982986"/>
        </p:xfrm>
        <a:graphic>
          <a:graphicData uri="http://schemas.openxmlformats.org/drawingml/2006/table">
            <a:tbl>
              <a:tblPr/>
              <a:tblGrid>
                <a:gridCol w="4118811">
                  <a:extLst>
                    <a:ext uri="{9D8B030D-6E8A-4147-A177-3AD203B41FA5}">
                      <a16:colId xmlns:a16="http://schemas.microsoft.com/office/drawing/2014/main" val="1502506357"/>
                    </a:ext>
                  </a:extLst>
                </a:gridCol>
              </a:tblGrid>
              <a:tr h="322581">
                <a:tc>
                  <a:txBody>
                    <a:bodyPr/>
                    <a:lstStyle/>
                    <a:p>
                      <a:pPr algn="l"/>
                      <a:r>
                        <a:rPr lang="en-US" sz="1900" dirty="0">
                          <a:effectLst/>
                        </a:rPr>
                        <a:t>@HD VN:1.3 </a:t>
                      </a:r>
                      <a:r>
                        <a:rPr lang="en-US" sz="1900" dirty="0" err="1">
                          <a:effectLst/>
                        </a:rPr>
                        <a:t>SO:coordinate</a:t>
                      </a:r>
                      <a:endParaRPr lang="en-US" sz="1900" dirty="0">
                        <a:effectLst/>
                      </a:endParaRPr>
                    </a:p>
                  </a:txBody>
                  <a:tcPr marL="95251" marR="95251" marT="19051" marB="19051" anchor="ctr">
                    <a:lnL>
                      <a:noFill/>
                    </a:lnL>
                    <a:lnR>
                      <a:noFill/>
                    </a:lnR>
                    <a:lnT>
                      <a:noFill/>
                    </a:lnT>
                    <a:lnB>
                      <a:noFill/>
                    </a:lnB>
                    <a:solidFill>
                      <a:srgbClr val="FFFFFF"/>
                    </a:solidFill>
                  </a:tcPr>
                </a:tc>
                <a:extLst>
                  <a:ext uri="{0D108BD9-81ED-4DB2-BD59-A6C34878D82A}">
                    <a16:rowId xmlns:a16="http://schemas.microsoft.com/office/drawing/2014/main" val="1926388174"/>
                  </a:ext>
                </a:extLst>
              </a:tr>
              <a:tr h="322581">
                <a:tc>
                  <a:txBody>
                    <a:bodyPr/>
                    <a:lstStyle/>
                    <a:p>
                      <a:pPr algn="l"/>
                      <a:r>
                        <a:rPr lang="en-US" sz="1900">
                          <a:effectLst/>
                        </a:rPr>
                        <a:t>@SQ SN:chr8 LN:146364022</a:t>
                      </a:r>
                    </a:p>
                  </a:txBody>
                  <a:tcPr marL="95251" marR="95251" marT="19051" marB="19051" anchor="ctr">
                    <a:lnL>
                      <a:noFill/>
                    </a:lnL>
                    <a:lnR>
                      <a:noFill/>
                    </a:lnR>
                    <a:lnT>
                      <a:noFill/>
                    </a:lnT>
                    <a:lnB>
                      <a:noFill/>
                    </a:lnB>
                    <a:solidFill>
                      <a:srgbClr val="DDDDDD"/>
                    </a:solidFill>
                  </a:tcPr>
                </a:tc>
                <a:extLst>
                  <a:ext uri="{0D108BD9-81ED-4DB2-BD59-A6C34878D82A}">
                    <a16:rowId xmlns:a16="http://schemas.microsoft.com/office/drawing/2014/main" val="63125632"/>
                  </a:ext>
                </a:extLst>
              </a:tr>
              <a:tr h="322581">
                <a:tc>
                  <a:txBody>
                    <a:bodyPr/>
                    <a:lstStyle/>
                    <a:p>
                      <a:pPr algn="l"/>
                      <a:r>
                        <a:rPr lang="en-US" sz="1900" dirty="0">
                          <a:effectLst/>
                        </a:rPr>
                        <a:t>@RG ID:000 </a:t>
                      </a:r>
                      <a:r>
                        <a:rPr lang="en-US" sz="1900" dirty="0" err="1">
                          <a:effectLst/>
                        </a:rPr>
                        <a:t>SM:father</a:t>
                      </a:r>
                      <a:r>
                        <a:rPr lang="en-US" sz="1900" dirty="0">
                          <a:effectLst/>
                        </a:rPr>
                        <a:t> PL:ILLUMINA</a:t>
                      </a:r>
                    </a:p>
                  </a:txBody>
                  <a:tcPr marL="95251" marR="95251" marT="19051" marB="19051" anchor="ctr">
                    <a:lnL>
                      <a:noFill/>
                    </a:lnL>
                    <a:lnR>
                      <a:noFill/>
                    </a:lnR>
                    <a:lnT>
                      <a:noFill/>
                    </a:lnT>
                    <a:lnB>
                      <a:noFill/>
                    </a:lnB>
                    <a:solidFill>
                      <a:srgbClr val="FFFFFF"/>
                    </a:solidFill>
                  </a:tcPr>
                </a:tc>
                <a:extLst>
                  <a:ext uri="{0D108BD9-81ED-4DB2-BD59-A6C34878D82A}">
                    <a16:rowId xmlns:a16="http://schemas.microsoft.com/office/drawing/2014/main" val="1184911179"/>
                  </a:ext>
                </a:extLst>
              </a:tr>
            </a:tbl>
          </a:graphicData>
        </a:graphic>
      </p:graphicFrame>
      <p:graphicFrame>
        <p:nvGraphicFramePr>
          <p:cNvPr id="9" name="Table 9">
            <a:extLst>
              <a:ext uri="{FF2B5EF4-FFF2-40B4-BE49-F238E27FC236}">
                <a16:creationId xmlns:a16="http://schemas.microsoft.com/office/drawing/2014/main" id="{BC9309E1-0EF4-442D-854F-E772227E80F1}"/>
              </a:ext>
            </a:extLst>
          </p:cNvPr>
          <p:cNvGraphicFramePr>
            <a:graphicFrameLocks noGrp="1"/>
          </p:cNvGraphicFramePr>
          <p:nvPr>
            <p:extLst>
              <p:ext uri="{D42A27DB-BD31-4B8C-83A1-F6EECF244321}">
                <p14:modId xmlns:p14="http://schemas.microsoft.com/office/powerpoint/2010/main" val="2289937449"/>
              </p:ext>
            </p:extLst>
          </p:nvPr>
        </p:nvGraphicFramePr>
        <p:xfrm>
          <a:off x="6399606" y="365126"/>
          <a:ext cx="5326232" cy="4077780"/>
        </p:xfrm>
        <a:graphic>
          <a:graphicData uri="http://schemas.openxmlformats.org/drawingml/2006/table">
            <a:tbl>
              <a:tblPr firstRow="1" bandRow="1">
                <a:tableStyleId>{EB344D84-9AFB-497E-A393-DC336BA19D2E}</a:tableStyleId>
              </a:tblPr>
              <a:tblGrid>
                <a:gridCol w="645015">
                  <a:extLst>
                    <a:ext uri="{9D8B030D-6E8A-4147-A177-3AD203B41FA5}">
                      <a16:colId xmlns:a16="http://schemas.microsoft.com/office/drawing/2014/main" val="3066787799"/>
                    </a:ext>
                  </a:extLst>
                </a:gridCol>
                <a:gridCol w="851131">
                  <a:extLst>
                    <a:ext uri="{9D8B030D-6E8A-4147-A177-3AD203B41FA5}">
                      <a16:colId xmlns:a16="http://schemas.microsoft.com/office/drawing/2014/main" val="2873842188"/>
                    </a:ext>
                  </a:extLst>
                </a:gridCol>
                <a:gridCol w="796571">
                  <a:extLst>
                    <a:ext uri="{9D8B030D-6E8A-4147-A177-3AD203B41FA5}">
                      <a16:colId xmlns:a16="http://schemas.microsoft.com/office/drawing/2014/main" val="2917207296"/>
                    </a:ext>
                  </a:extLst>
                </a:gridCol>
                <a:gridCol w="3033515">
                  <a:extLst>
                    <a:ext uri="{9D8B030D-6E8A-4147-A177-3AD203B41FA5}">
                      <a16:colId xmlns:a16="http://schemas.microsoft.com/office/drawing/2014/main" val="213137778"/>
                    </a:ext>
                  </a:extLst>
                </a:gridCol>
              </a:tblGrid>
              <a:tr h="339815">
                <a:tc>
                  <a:txBody>
                    <a:bodyPr/>
                    <a:lstStyle/>
                    <a:p>
                      <a:pPr algn="l"/>
                      <a:r>
                        <a:rPr lang="en-US" sz="1300" b="1" dirty="0">
                          <a:effectLst/>
                        </a:rPr>
                        <a:t>Col</a:t>
                      </a:r>
                    </a:p>
                  </a:txBody>
                  <a:tcPr marL="65929" marR="65929" marT="32965" marB="32965" anchor="ctr"/>
                </a:tc>
                <a:tc>
                  <a:txBody>
                    <a:bodyPr/>
                    <a:lstStyle/>
                    <a:p>
                      <a:pPr algn="l"/>
                      <a:r>
                        <a:rPr lang="en-US" sz="1300" b="1" dirty="0">
                          <a:effectLst/>
                        </a:rPr>
                        <a:t>Field</a:t>
                      </a:r>
                    </a:p>
                  </a:txBody>
                  <a:tcPr marL="65929" marR="65929" marT="32965" marB="32965" anchor="ctr"/>
                </a:tc>
                <a:tc>
                  <a:txBody>
                    <a:bodyPr/>
                    <a:lstStyle/>
                    <a:p>
                      <a:pPr algn="l"/>
                      <a:r>
                        <a:rPr lang="en-US" sz="1300" b="1" dirty="0">
                          <a:effectLst/>
                        </a:rPr>
                        <a:t>Type</a:t>
                      </a:r>
                    </a:p>
                  </a:txBody>
                  <a:tcPr marL="65929" marR="65929" marT="32965" marB="32965" anchor="ctr"/>
                </a:tc>
                <a:tc>
                  <a:txBody>
                    <a:bodyPr/>
                    <a:lstStyle/>
                    <a:p>
                      <a:pPr algn="l"/>
                      <a:r>
                        <a:rPr lang="en-US" sz="1300" b="1" dirty="0">
                          <a:effectLst/>
                        </a:rPr>
                        <a:t>Brief description</a:t>
                      </a:r>
                    </a:p>
                  </a:txBody>
                  <a:tcPr marL="65929" marR="65929" marT="32965" marB="32965" anchor="ctr"/>
                </a:tc>
                <a:extLst>
                  <a:ext uri="{0D108BD9-81ED-4DB2-BD59-A6C34878D82A}">
                    <a16:rowId xmlns:a16="http://schemas.microsoft.com/office/drawing/2014/main" val="2373813594"/>
                  </a:ext>
                </a:extLst>
              </a:tr>
              <a:tr h="339815">
                <a:tc>
                  <a:txBody>
                    <a:bodyPr/>
                    <a:lstStyle/>
                    <a:p>
                      <a:r>
                        <a:rPr lang="en-US" sz="1300" dirty="0">
                          <a:effectLst/>
                        </a:rPr>
                        <a:t>1</a:t>
                      </a:r>
                    </a:p>
                  </a:txBody>
                  <a:tcPr marL="65929" marR="65929" marT="32965" marB="32965" anchor="ctr"/>
                </a:tc>
                <a:tc>
                  <a:txBody>
                    <a:bodyPr/>
                    <a:lstStyle/>
                    <a:p>
                      <a:r>
                        <a:rPr lang="en-US" sz="1300" dirty="0">
                          <a:effectLst/>
                        </a:rPr>
                        <a:t>QNAME</a:t>
                      </a:r>
                    </a:p>
                  </a:txBody>
                  <a:tcPr marL="65929" marR="65929" marT="32965" marB="32965" anchor="ctr"/>
                </a:tc>
                <a:tc>
                  <a:txBody>
                    <a:bodyPr/>
                    <a:lstStyle/>
                    <a:p>
                      <a:r>
                        <a:rPr lang="en-US" sz="1300">
                          <a:effectLst/>
                        </a:rPr>
                        <a:t>String</a:t>
                      </a:r>
                      <a:endParaRPr lang="en-US" sz="1300" dirty="0">
                        <a:effectLst/>
                      </a:endParaRPr>
                    </a:p>
                  </a:txBody>
                  <a:tcPr marL="65929" marR="65929" marT="32965" marB="32965" anchor="ctr"/>
                </a:tc>
                <a:tc>
                  <a:txBody>
                    <a:bodyPr/>
                    <a:lstStyle/>
                    <a:p>
                      <a:r>
                        <a:rPr lang="en-US" sz="1300" dirty="0">
                          <a:effectLst/>
                        </a:rPr>
                        <a:t>Name of the read (same as FASTQ file)</a:t>
                      </a:r>
                    </a:p>
                  </a:txBody>
                  <a:tcPr marL="65929" marR="65929" marT="32965" marB="32965" anchor="ctr"/>
                </a:tc>
                <a:extLst>
                  <a:ext uri="{0D108BD9-81ED-4DB2-BD59-A6C34878D82A}">
                    <a16:rowId xmlns:a16="http://schemas.microsoft.com/office/drawing/2014/main" val="2457392094"/>
                  </a:ext>
                </a:extLst>
              </a:tr>
              <a:tr h="339815">
                <a:tc>
                  <a:txBody>
                    <a:bodyPr/>
                    <a:lstStyle/>
                    <a:p>
                      <a:r>
                        <a:rPr lang="en-US" sz="1300" dirty="0">
                          <a:effectLst/>
                        </a:rPr>
                        <a:t>2</a:t>
                      </a:r>
                    </a:p>
                  </a:txBody>
                  <a:tcPr marL="65929" marR="65929" marT="32965" marB="32965" anchor="ctr"/>
                </a:tc>
                <a:tc>
                  <a:txBody>
                    <a:bodyPr/>
                    <a:lstStyle/>
                    <a:p>
                      <a:r>
                        <a:rPr lang="en-US" sz="1300" dirty="0">
                          <a:effectLst/>
                        </a:rPr>
                        <a:t>FLAG</a:t>
                      </a:r>
                    </a:p>
                  </a:txBody>
                  <a:tcPr marL="65929" marR="65929" marT="32965" marB="32965" anchor="ctr"/>
                </a:tc>
                <a:tc>
                  <a:txBody>
                    <a:bodyPr/>
                    <a:lstStyle/>
                    <a:p>
                      <a:r>
                        <a:rPr lang="en-US" sz="1300">
                          <a:effectLst/>
                        </a:rPr>
                        <a:t>Int</a:t>
                      </a:r>
                      <a:endParaRPr lang="en-US" sz="1300" dirty="0">
                        <a:effectLst/>
                      </a:endParaRPr>
                    </a:p>
                  </a:txBody>
                  <a:tcPr marL="65929" marR="65929" marT="32965" marB="32965" anchor="ctr"/>
                </a:tc>
                <a:tc>
                  <a:txBody>
                    <a:bodyPr/>
                    <a:lstStyle/>
                    <a:p>
                      <a:r>
                        <a:rPr lang="en-US" sz="1300" dirty="0">
                          <a:effectLst/>
                        </a:rPr>
                        <a:t>bitwise FLAG: details of mapping</a:t>
                      </a:r>
                    </a:p>
                  </a:txBody>
                  <a:tcPr marL="65929" marR="65929" marT="32965" marB="32965" anchor="ctr"/>
                </a:tc>
                <a:extLst>
                  <a:ext uri="{0D108BD9-81ED-4DB2-BD59-A6C34878D82A}">
                    <a16:rowId xmlns:a16="http://schemas.microsoft.com/office/drawing/2014/main" val="3387260252"/>
                  </a:ext>
                </a:extLst>
              </a:tr>
              <a:tr h="339815">
                <a:tc>
                  <a:txBody>
                    <a:bodyPr/>
                    <a:lstStyle/>
                    <a:p>
                      <a:r>
                        <a:rPr lang="en-US" sz="1300" dirty="0">
                          <a:effectLst/>
                        </a:rPr>
                        <a:t>3</a:t>
                      </a:r>
                    </a:p>
                  </a:txBody>
                  <a:tcPr marL="65929" marR="65929" marT="32965" marB="32965" anchor="ctr"/>
                </a:tc>
                <a:tc>
                  <a:txBody>
                    <a:bodyPr/>
                    <a:lstStyle/>
                    <a:p>
                      <a:r>
                        <a:rPr lang="en-US" sz="1300" dirty="0">
                          <a:effectLst/>
                        </a:rPr>
                        <a:t>RNAME</a:t>
                      </a:r>
                    </a:p>
                  </a:txBody>
                  <a:tcPr marL="65929" marR="65929" marT="32965" marB="32965" anchor="ctr"/>
                </a:tc>
                <a:tc>
                  <a:txBody>
                    <a:bodyPr/>
                    <a:lstStyle/>
                    <a:p>
                      <a:r>
                        <a:rPr lang="en-US" sz="1300">
                          <a:effectLst/>
                        </a:rPr>
                        <a:t>String</a:t>
                      </a:r>
                      <a:endParaRPr lang="en-US" sz="1300" dirty="0">
                        <a:effectLst/>
                      </a:endParaRPr>
                    </a:p>
                  </a:txBody>
                  <a:tcPr marL="65929" marR="65929" marT="32965" marB="32965" anchor="ctr"/>
                </a:tc>
                <a:tc>
                  <a:txBody>
                    <a:bodyPr/>
                    <a:lstStyle/>
                    <a:p>
                      <a:r>
                        <a:rPr lang="en-US" sz="1300" dirty="0">
                          <a:effectLst/>
                        </a:rPr>
                        <a:t>Name of reference sequence</a:t>
                      </a:r>
                    </a:p>
                  </a:txBody>
                  <a:tcPr marL="65929" marR="65929" marT="32965" marB="32965" anchor="ctr"/>
                </a:tc>
                <a:extLst>
                  <a:ext uri="{0D108BD9-81ED-4DB2-BD59-A6C34878D82A}">
                    <a16:rowId xmlns:a16="http://schemas.microsoft.com/office/drawing/2014/main" val="894135935"/>
                  </a:ext>
                </a:extLst>
              </a:tr>
              <a:tr h="339815">
                <a:tc>
                  <a:txBody>
                    <a:bodyPr/>
                    <a:lstStyle/>
                    <a:p>
                      <a:r>
                        <a:rPr lang="en-US" sz="1300" dirty="0">
                          <a:effectLst/>
                        </a:rPr>
                        <a:t>4</a:t>
                      </a:r>
                    </a:p>
                  </a:txBody>
                  <a:tcPr marL="65929" marR="65929" marT="32965" marB="32965" anchor="ctr"/>
                </a:tc>
                <a:tc>
                  <a:txBody>
                    <a:bodyPr/>
                    <a:lstStyle/>
                    <a:p>
                      <a:r>
                        <a:rPr lang="en-US" sz="1300" dirty="0">
                          <a:effectLst/>
                        </a:rPr>
                        <a:t>POS</a:t>
                      </a:r>
                    </a:p>
                  </a:txBody>
                  <a:tcPr marL="65929" marR="65929" marT="32965" marB="32965" anchor="ctr"/>
                </a:tc>
                <a:tc>
                  <a:txBody>
                    <a:bodyPr/>
                    <a:lstStyle/>
                    <a:p>
                      <a:r>
                        <a:rPr lang="en-US" sz="1300">
                          <a:effectLst/>
                        </a:rPr>
                        <a:t>Int</a:t>
                      </a:r>
                      <a:endParaRPr lang="en-US" sz="1300" dirty="0">
                        <a:effectLst/>
                      </a:endParaRPr>
                    </a:p>
                  </a:txBody>
                  <a:tcPr marL="65929" marR="65929" marT="32965" marB="32965" anchor="ctr"/>
                </a:tc>
                <a:tc>
                  <a:txBody>
                    <a:bodyPr/>
                    <a:lstStyle/>
                    <a:p>
                      <a:r>
                        <a:rPr lang="nl-BE" sz="1300" dirty="0">
                          <a:effectLst/>
                        </a:rPr>
                        <a:t>S</a:t>
                      </a:r>
                      <a:r>
                        <a:rPr lang="en-US" sz="1300" dirty="0">
                          <a:effectLst/>
                        </a:rPr>
                        <a:t>tart position of alignment on reference</a:t>
                      </a:r>
                    </a:p>
                  </a:txBody>
                  <a:tcPr marL="65929" marR="65929" marT="32965" marB="32965" anchor="ctr"/>
                </a:tc>
                <a:extLst>
                  <a:ext uri="{0D108BD9-81ED-4DB2-BD59-A6C34878D82A}">
                    <a16:rowId xmlns:a16="http://schemas.microsoft.com/office/drawing/2014/main" val="2975814066"/>
                  </a:ext>
                </a:extLst>
              </a:tr>
              <a:tr h="339815">
                <a:tc>
                  <a:txBody>
                    <a:bodyPr/>
                    <a:lstStyle/>
                    <a:p>
                      <a:r>
                        <a:rPr lang="en-US" sz="1300">
                          <a:effectLst/>
                        </a:rPr>
                        <a:t>5</a:t>
                      </a:r>
                    </a:p>
                  </a:txBody>
                  <a:tcPr marL="65929" marR="65929" marT="32965" marB="32965" anchor="ctr"/>
                </a:tc>
                <a:tc>
                  <a:txBody>
                    <a:bodyPr/>
                    <a:lstStyle/>
                    <a:p>
                      <a:r>
                        <a:rPr lang="en-US" sz="1300" dirty="0">
                          <a:effectLst/>
                        </a:rPr>
                        <a:t>MAPQ</a:t>
                      </a:r>
                    </a:p>
                  </a:txBody>
                  <a:tcPr marL="65929" marR="65929" marT="32965" marB="32965" anchor="ctr"/>
                </a:tc>
                <a:tc>
                  <a:txBody>
                    <a:bodyPr/>
                    <a:lstStyle/>
                    <a:p>
                      <a:r>
                        <a:rPr lang="en-US" sz="1300" dirty="0">
                          <a:effectLst/>
                        </a:rPr>
                        <a:t>Int</a:t>
                      </a:r>
                    </a:p>
                  </a:txBody>
                  <a:tcPr marL="65929" marR="65929" marT="32965" marB="32965" anchor="ctr"/>
                </a:tc>
                <a:tc>
                  <a:txBody>
                    <a:bodyPr/>
                    <a:lstStyle/>
                    <a:p>
                      <a:r>
                        <a:rPr lang="en-US" sz="1300" dirty="0">
                          <a:effectLst/>
                        </a:rPr>
                        <a:t>Mapping Quality</a:t>
                      </a:r>
                    </a:p>
                  </a:txBody>
                  <a:tcPr marL="65929" marR="65929" marT="32965" marB="32965" anchor="ctr"/>
                </a:tc>
                <a:extLst>
                  <a:ext uri="{0D108BD9-81ED-4DB2-BD59-A6C34878D82A}">
                    <a16:rowId xmlns:a16="http://schemas.microsoft.com/office/drawing/2014/main" val="1638243096"/>
                  </a:ext>
                </a:extLst>
              </a:tr>
              <a:tr h="339815">
                <a:tc>
                  <a:txBody>
                    <a:bodyPr/>
                    <a:lstStyle/>
                    <a:p>
                      <a:r>
                        <a:rPr lang="en-US" sz="1300">
                          <a:effectLst/>
                        </a:rPr>
                        <a:t>6</a:t>
                      </a:r>
                    </a:p>
                  </a:txBody>
                  <a:tcPr marL="65929" marR="65929" marT="32965" marB="32965" anchor="ctr"/>
                </a:tc>
                <a:tc>
                  <a:txBody>
                    <a:bodyPr/>
                    <a:lstStyle/>
                    <a:p>
                      <a:r>
                        <a:rPr lang="en-US" sz="1300" dirty="0">
                          <a:effectLst/>
                        </a:rPr>
                        <a:t>CIGAR</a:t>
                      </a:r>
                    </a:p>
                  </a:txBody>
                  <a:tcPr marL="65929" marR="65929" marT="32965" marB="32965" anchor="ctr"/>
                </a:tc>
                <a:tc>
                  <a:txBody>
                    <a:bodyPr/>
                    <a:lstStyle/>
                    <a:p>
                      <a:r>
                        <a:rPr lang="en-US" sz="1300">
                          <a:effectLst/>
                        </a:rPr>
                        <a:t>String</a:t>
                      </a:r>
                      <a:endParaRPr lang="en-US" sz="1300" dirty="0">
                        <a:effectLst/>
                      </a:endParaRPr>
                    </a:p>
                  </a:txBody>
                  <a:tcPr marL="65929" marR="65929" marT="32965" marB="32965" anchor="ctr"/>
                </a:tc>
                <a:tc>
                  <a:txBody>
                    <a:bodyPr/>
                    <a:lstStyle/>
                    <a:p>
                      <a:r>
                        <a:rPr lang="en-US" sz="1300" dirty="0">
                          <a:effectLst/>
                        </a:rPr>
                        <a:t>CIGAR String: represents actual alignment</a:t>
                      </a:r>
                    </a:p>
                  </a:txBody>
                  <a:tcPr marL="65929" marR="65929" marT="32965" marB="32965" anchor="ctr"/>
                </a:tc>
                <a:extLst>
                  <a:ext uri="{0D108BD9-81ED-4DB2-BD59-A6C34878D82A}">
                    <a16:rowId xmlns:a16="http://schemas.microsoft.com/office/drawing/2014/main" val="2415867173"/>
                  </a:ext>
                </a:extLst>
              </a:tr>
              <a:tr h="339815">
                <a:tc>
                  <a:txBody>
                    <a:bodyPr/>
                    <a:lstStyle/>
                    <a:p>
                      <a:r>
                        <a:rPr lang="en-US" sz="1300">
                          <a:effectLst/>
                        </a:rPr>
                        <a:t>7</a:t>
                      </a:r>
                    </a:p>
                  </a:txBody>
                  <a:tcPr marL="65929" marR="65929" marT="32965" marB="32965" anchor="ctr"/>
                </a:tc>
                <a:tc>
                  <a:txBody>
                    <a:bodyPr/>
                    <a:lstStyle/>
                    <a:p>
                      <a:r>
                        <a:rPr lang="en-US" sz="1300">
                          <a:effectLst/>
                        </a:rPr>
                        <a:t>RNEXT</a:t>
                      </a:r>
                    </a:p>
                  </a:txBody>
                  <a:tcPr marL="65929" marR="65929" marT="32965" marB="32965" anchor="ctr"/>
                </a:tc>
                <a:tc>
                  <a:txBody>
                    <a:bodyPr/>
                    <a:lstStyle/>
                    <a:p>
                      <a:r>
                        <a:rPr lang="en-US" sz="1300" dirty="0">
                          <a:effectLst/>
                        </a:rPr>
                        <a:t>String</a:t>
                      </a:r>
                    </a:p>
                  </a:txBody>
                  <a:tcPr marL="65929" marR="65929" marT="32965" marB="32965" anchor="ctr"/>
                </a:tc>
                <a:tc>
                  <a:txBody>
                    <a:bodyPr/>
                    <a:lstStyle/>
                    <a:p>
                      <a:r>
                        <a:rPr lang="en-US" sz="1300" dirty="0">
                          <a:effectLst/>
                        </a:rPr>
                        <a:t>Ref. name of the mate/next read</a:t>
                      </a:r>
                    </a:p>
                  </a:txBody>
                  <a:tcPr marL="65929" marR="65929" marT="32965" marB="32965" anchor="ctr"/>
                </a:tc>
                <a:extLst>
                  <a:ext uri="{0D108BD9-81ED-4DB2-BD59-A6C34878D82A}">
                    <a16:rowId xmlns:a16="http://schemas.microsoft.com/office/drawing/2014/main" val="4121470332"/>
                  </a:ext>
                </a:extLst>
              </a:tr>
              <a:tr h="339815">
                <a:tc>
                  <a:txBody>
                    <a:bodyPr/>
                    <a:lstStyle/>
                    <a:p>
                      <a:r>
                        <a:rPr lang="en-US" sz="1300">
                          <a:effectLst/>
                        </a:rPr>
                        <a:t>8</a:t>
                      </a:r>
                    </a:p>
                  </a:txBody>
                  <a:tcPr marL="65929" marR="65929" marT="32965" marB="32965" anchor="ctr"/>
                </a:tc>
                <a:tc>
                  <a:txBody>
                    <a:bodyPr/>
                    <a:lstStyle/>
                    <a:p>
                      <a:r>
                        <a:rPr lang="en-US" sz="1300">
                          <a:effectLst/>
                        </a:rPr>
                        <a:t>PNEXT</a:t>
                      </a:r>
                    </a:p>
                  </a:txBody>
                  <a:tcPr marL="65929" marR="65929" marT="32965" marB="32965" anchor="ctr"/>
                </a:tc>
                <a:tc>
                  <a:txBody>
                    <a:bodyPr/>
                    <a:lstStyle/>
                    <a:p>
                      <a:r>
                        <a:rPr lang="en-US" sz="1300">
                          <a:effectLst/>
                        </a:rPr>
                        <a:t>Int</a:t>
                      </a:r>
                      <a:endParaRPr lang="en-US" sz="1300" dirty="0">
                        <a:effectLst/>
                      </a:endParaRPr>
                    </a:p>
                  </a:txBody>
                  <a:tcPr marL="65929" marR="65929" marT="32965" marB="32965" anchor="ctr"/>
                </a:tc>
                <a:tc>
                  <a:txBody>
                    <a:bodyPr/>
                    <a:lstStyle/>
                    <a:p>
                      <a:r>
                        <a:rPr lang="en-US" sz="1300" dirty="0">
                          <a:effectLst/>
                        </a:rPr>
                        <a:t>Position of the mate/next read</a:t>
                      </a:r>
                    </a:p>
                  </a:txBody>
                  <a:tcPr marL="65929" marR="65929" marT="32965" marB="32965" anchor="ctr"/>
                </a:tc>
                <a:extLst>
                  <a:ext uri="{0D108BD9-81ED-4DB2-BD59-A6C34878D82A}">
                    <a16:rowId xmlns:a16="http://schemas.microsoft.com/office/drawing/2014/main" val="2505405007"/>
                  </a:ext>
                </a:extLst>
              </a:tr>
              <a:tr h="339815">
                <a:tc>
                  <a:txBody>
                    <a:bodyPr/>
                    <a:lstStyle/>
                    <a:p>
                      <a:r>
                        <a:rPr lang="en-US" sz="1300" dirty="0">
                          <a:effectLst/>
                        </a:rPr>
                        <a:t>9</a:t>
                      </a:r>
                    </a:p>
                  </a:txBody>
                  <a:tcPr marL="65929" marR="65929" marT="32965" marB="32965" anchor="ctr"/>
                </a:tc>
                <a:tc>
                  <a:txBody>
                    <a:bodyPr/>
                    <a:lstStyle/>
                    <a:p>
                      <a:r>
                        <a:rPr lang="en-US" sz="1300" dirty="0">
                          <a:effectLst/>
                        </a:rPr>
                        <a:t>TLEN</a:t>
                      </a:r>
                    </a:p>
                  </a:txBody>
                  <a:tcPr marL="65929" marR="65929" marT="32965" marB="32965" anchor="ctr"/>
                </a:tc>
                <a:tc>
                  <a:txBody>
                    <a:bodyPr/>
                    <a:lstStyle/>
                    <a:p>
                      <a:r>
                        <a:rPr lang="en-US" sz="1300">
                          <a:effectLst/>
                        </a:rPr>
                        <a:t>Int</a:t>
                      </a:r>
                      <a:endParaRPr lang="en-US" sz="1300" dirty="0">
                        <a:effectLst/>
                      </a:endParaRPr>
                    </a:p>
                  </a:txBody>
                  <a:tcPr marL="65929" marR="65929" marT="32965" marB="32965" anchor="ctr"/>
                </a:tc>
                <a:tc>
                  <a:txBody>
                    <a:bodyPr/>
                    <a:lstStyle/>
                    <a:p>
                      <a:r>
                        <a:rPr lang="en-US" sz="1300" dirty="0">
                          <a:effectLst/>
                        </a:rPr>
                        <a:t>Observed Template </a:t>
                      </a:r>
                      <a:r>
                        <a:rPr lang="en-US" sz="1300" dirty="0" err="1">
                          <a:effectLst/>
                        </a:rPr>
                        <a:t>LENgth</a:t>
                      </a:r>
                      <a:endParaRPr lang="en-US" sz="1300" dirty="0">
                        <a:effectLst/>
                      </a:endParaRPr>
                    </a:p>
                  </a:txBody>
                  <a:tcPr marL="65929" marR="65929" marT="32965" marB="32965" anchor="ctr"/>
                </a:tc>
                <a:extLst>
                  <a:ext uri="{0D108BD9-81ED-4DB2-BD59-A6C34878D82A}">
                    <a16:rowId xmlns:a16="http://schemas.microsoft.com/office/drawing/2014/main" val="1919354833"/>
                  </a:ext>
                </a:extLst>
              </a:tr>
              <a:tr h="339815">
                <a:tc>
                  <a:txBody>
                    <a:bodyPr/>
                    <a:lstStyle/>
                    <a:p>
                      <a:r>
                        <a:rPr lang="en-US" sz="1300">
                          <a:effectLst/>
                        </a:rPr>
                        <a:t>10</a:t>
                      </a:r>
                    </a:p>
                  </a:txBody>
                  <a:tcPr marL="65929" marR="65929" marT="32965" marB="32965" anchor="ctr"/>
                </a:tc>
                <a:tc>
                  <a:txBody>
                    <a:bodyPr/>
                    <a:lstStyle/>
                    <a:p>
                      <a:r>
                        <a:rPr lang="en-US" sz="1300">
                          <a:effectLst/>
                        </a:rPr>
                        <a:t>SEQ</a:t>
                      </a:r>
                    </a:p>
                  </a:txBody>
                  <a:tcPr marL="65929" marR="65929" marT="32965" marB="32965" anchor="ctr"/>
                </a:tc>
                <a:tc>
                  <a:txBody>
                    <a:bodyPr/>
                    <a:lstStyle/>
                    <a:p>
                      <a:r>
                        <a:rPr lang="en-US" sz="1300">
                          <a:effectLst/>
                        </a:rPr>
                        <a:t>String</a:t>
                      </a:r>
                      <a:endParaRPr lang="en-US" sz="1300" dirty="0">
                        <a:effectLst/>
                      </a:endParaRPr>
                    </a:p>
                  </a:txBody>
                  <a:tcPr marL="65929" marR="65929" marT="32965" marB="32965" anchor="ctr"/>
                </a:tc>
                <a:tc>
                  <a:txBody>
                    <a:bodyPr/>
                    <a:lstStyle/>
                    <a:p>
                      <a:r>
                        <a:rPr lang="en-US" sz="1300" dirty="0">
                          <a:effectLst/>
                        </a:rPr>
                        <a:t>segment </a:t>
                      </a:r>
                      <a:r>
                        <a:rPr lang="en-US" sz="1300" dirty="0" err="1">
                          <a:effectLst/>
                        </a:rPr>
                        <a:t>SEQuence</a:t>
                      </a:r>
                      <a:endParaRPr lang="en-US" sz="1300" dirty="0">
                        <a:effectLst/>
                      </a:endParaRPr>
                    </a:p>
                  </a:txBody>
                  <a:tcPr marL="65929" marR="65929" marT="32965" marB="32965" anchor="ctr"/>
                </a:tc>
                <a:extLst>
                  <a:ext uri="{0D108BD9-81ED-4DB2-BD59-A6C34878D82A}">
                    <a16:rowId xmlns:a16="http://schemas.microsoft.com/office/drawing/2014/main" val="867248205"/>
                  </a:ext>
                </a:extLst>
              </a:tr>
              <a:tr h="339815">
                <a:tc>
                  <a:txBody>
                    <a:bodyPr/>
                    <a:lstStyle/>
                    <a:p>
                      <a:r>
                        <a:rPr lang="en-US" sz="1300" dirty="0">
                          <a:effectLst/>
                        </a:rPr>
                        <a:t>11</a:t>
                      </a:r>
                    </a:p>
                  </a:txBody>
                  <a:tcPr marL="65929" marR="65929" marT="32965" marB="32965" anchor="ctr"/>
                </a:tc>
                <a:tc>
                  <a:txBody>
                    <a:bodyPr/>
                    <a:lstStyle/>
                    <a:p>
                      <a:r>
                        <a:rPr lang="en-US" sz="1300">
                          <a:effectLst/>
                        </a:rPr>
                        <a:t>QUAL</a:t>
                      </a:r>
                    </a:p>
                  </a:txBody>
                  <a:tcPr marL="65929" marR="65929" marT="32965" marB="32965" anchor="ctr"/>
                </a:tc>
                <a:tc>
                  <a:txBody>
                    <a:bodyPr/>
                    <a:lstStyle/>
                    <a:p>
                      <a:r>
                        <a:rPr lang="en-US" sz="1300" dirty="0">
                          <a:effectLst/>
                        </a:rPr>
                        <a:t>String</a:t>
                      </a:r>
                    </a:p>
                  </a:txBody>
                  <a:tcPr marL="65929" marR="65929" marT="32965" marB="32965" anchor="ctr"/>
                </a:tc>
                <a:tc>
                  <a:txBody>
                    <a:bodyPr/>
                    <a:lstStyle/>
                    <a:p>
                      <a:r>
                        <a:rPr lang="en-US" sz="1300" dirty="0">
                          <a:effectLst/>
                        </a:rPr>
                        <a:t>ASCII of </a:t>
                      </a:r>
                      <a:r>
                        <a:rPr lang="en-US" sz="1300" dirty="0" err="1">
                          <a:effectLst/>
                        </a:rPr>
                        <a:t>Phred</a:t>
                      </a:r>
                      <a:r>
                        <a:rPr lang="en-US" sz="1300" dirty="0">
                          <a:effectLst/>
                        </a:rPr>
                        <a:t>-scaled base QUALity+33</a:t>
                      </a:r>
                    </a:p>
                  </a:txBody>
                  <a:tcPr marL="65929" marR="65929" marT="32965" marB="32965" anchor="ctr"/>
                </a:tc>
                <a:extLst>
                  <a:ext uri="{0D108BD9-81ED-4DB2-BD59-A6C34878D82A}">
                    <a16:rowId xmlns:a16="http://schemas.microsoft.com/office/drawing/2014/main" val="1497772916"/>
                  </a:ext>
                </a:extLst>
              </a:tr>
            </a:tbl>
          </a:graphicData>
        </a:graphic>
      </p:graphicFrame>
      <p:graphicFrame>
        <p:nvGraphicFramePr>
          <p:cNvPr id="10" name="Table 9">
            <a:extLst>
              <a:ext uri="{FF2B5EF4-FFF2-40B4-BE49-F238E27FC236}">
                <a16:creationId xmlns:a16="http://schemas.microsoft.com/office/drawing/2014/main" id="{AE2E98A4-D724-42C2-9D82-E70B998F8499}"/>
              </a:ext>
            </a:extLst>
          </p:cNvPr>
          <p:cNvGraphicFramePr>
            <a:graphicFrameLocks noGrp="1"/>
          </p:cNvGraphicFramePr>
          <p:nvPr>
            <p:extLst>
              <p:ext uri="{D42A27DB-BD31-4B8C-83A1-F6EECF244321}">
                <p14:modId xmlns:p14="http://schemas.microsoft.com/office/powerpoint/2010/main" val="2229754138"/>
              </p:ext>
            </p:extLst>
          </p:nvPr>
        </p:nvGraphicFramePr>
        <p:xfrm>
          <a:off x="182891" y="4683577"/>
          <a:ext cx="11542947" cy="1425292"/>
        </p:xfrm>
        <a:graphic>
          <a:graphicData uri="http://schemas.openxmlformats.org/drawingml/2006/table">
            <a:tbl>
              <a:tblPr/>
              <a:tblGrid>
                <a:gridCol w="2796977">
                  <a:extLst>
                    <a:ext uri="{9D8B030D-6E8A-4147-A177-3AD203B41FA5}">
                      <a16:colId xmlns:a16="http://schemas.microsoft.com/office/drawing/2014/main" val="3521169964"/>
                    </a:ext>
                  </a:extLst>
                </a:gridCol>
                <a:gridCol w="527125">
                  <a:extLst>
                    <a:ext uri="{9D8B030D-6E8A-4147-A177-3AD203B41FA5}">
                      <a16:colId xmlns:a16="http://schemas.microsoft.com/office/drawing/2014/main" val="1603666665"/>
                    </a:ext>
                  </a:extLst>
                </a:gridCol>
                <a:gridCol w="613187">
                  <a:extLst>
                    <a:ext uri="{9D8B030D-6E8A-4147-A177-3AD203B41FA5}">
                      <a16:colId xmlns:a16="http://schemas.microsoft.com/office/drawing/2014/main" val="2193260522"/>
                    </a:ext>
                  </a:extLst>
                </a:gridCol>
                <a:gridCol w="527125">
                  <a:extLst>
                    <a:ext uri="{9D8B030D-6E8A-4147-A177-3AD203B41FA5}">
                      <a16:colId xmlns:a16="http://schemas.microsoft.com/office/drawing/2014/main" val="3450819734"/>
                    </a:ext>
                  </a:extLst>
                </a:gridCol>
                <a:gridCol w="591671">
                  <a:extLst>
                    <a:ext uri="{9D8B030D-6E8A-4147-A177-3AD203B41FA5}">
                      <a16:colId xmlns:a16="http://schemas.microsoft.com/office/drawing/2014/main" val="1221326455"/>
                    </a:ext>
                  </a:extLst>
                </a:gridCol>
                <a:gridCol w="785308">
                  <a:extLst>
                    <a:ext uri="{9D8B030D-6E8A-4147-A177-3AD203B41FA5}">
                      <a16:colId xmlns:a16="http://schemas.microsoft.com/office/drawing/2014/main" val="3510642501"/>
                    </a:ext>
                  </a:extLst>
                </a:gridCol>
                <a:gridCol w="656217">
                  <a:extLst>
                    <a:ext uri="{9D8B030D-6E8A-4147-A177-3AD203B41FA5}">
                      <a16:colId xmlns:a16="http://schemas.microsoft.com/office/drawing/2014/main" val="3464333297"/>
                    </a:ext>
                  </a:extLst>
                </a:gridCol>
                <a:gridCol w="742277">
                  <a:extLst>
                    <a:ext uri="{9D8B030D-6E8A-4147-A177-3AD203B41FA5}">
                      <a16:colId xmlns:a16="http://schemas.microsoft.com/office/drawing/2014/main" val="2428256823"/>
                    </a:ext>
                  </a:extLst>
                </a:gridCol>
                <a:gridCol w="548640">
                  <a:extLst>
                    <a:ext uri="{9D8B030D-6E8A-4147-A177-3AD203B41FA5}">
                      <a16:colId xmlns:a16="http://schemas.microsoft.com/office/drawing/2014/main" val="1076155052"/>
                    </a:ext>
                  </a:extLst>
                </a:gridCol>
                <a:gridCol w="1366223">
                  <a:extLst>
                    <a:ext uri="{9D8B030D-6E8A-4147-A177-3AD203B41FA5}">
                      <a16:colId xmlns:a16="http://schemas.microsoft.com/office/drawing/2014/main" val="750571223"/>
                    </a:ext>
                  </a:extLst>
                </a:gridCol>
                <a:gridCol w="1426285">
                  <a:extLst>
                    <a:ext uri="{9D8B030D-6E8A-4147-A177-3AD203B41FA5}">
                      <a16:colId xmlns:a16="http://schemas.microsoft.com/office/drawing/2014/main" val="752790943"/>
                    </a:ext>
                  </a:extLst>
                </a:gridCol>
                <a:gridCol w="961912">
                  <a:extLst>
                    <a:ext uri="{9D8B030D-6E8A-4147-A177-3AD203B41FA5}">
                      <a16:colId xmlns:a16="http://schemas.microsoft.com/office/drawing/2014/main" val="3868041631"/>
                    </a:ext>
                  </a:extLst>
                </a:gridCol>
              </a:tblGrid>
              <a:tr h="356323">
                <a:tc>
                  <a:txBody>
                    <a:bodyPr/>
                    <a:lstStyle/>
                    <a:p>
                      <a:pPr algn="l"/>
                      <a:r>
                        <a:rPr lang="nl-BE" sz="1100" b="1" dirty="0">
                          <a:effectLst/>
                        </a:rPr>
                        <a:t>QNAME</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FLAG</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RNAME</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POS</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MAPQ</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solidFill>
                            <a:schemeClr val="tx1"/>
                          </a:solidFill>
                          <a:effectLst/>
                        </a:rPr>
                        <a:t>CIGAR</a:t>
                      </a:r>
                      <a:endParaRPr lang="en-US" sz="1100" b="1" dirty="0">
                        <a:solidFill>
                          <a:schemeClr val="tx1"/>
                        </a:solidFill>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solidFill>
                            <a:schemeClr val="bg2">
                              <a:lumMod val="90000"/>
                            </a:schemeClr>
                          </a:solidFill>
                          <a:effectLst/>
                        </a:rPr>
                        <a:t>RNEXT</a:t>
                      </a:r>
                      <a:endParaRPr lang="en-US" sz="1100" b="1" dirty="0">
                        <a:solidFill>
                          <a:schemeClr val="bg2">
                            <a:lumMod val="90000"/>
                          </a:schemeClr>
                        </a:solidFill>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solidFill>
                            <a:schemeClr val="bg2">
                              <a:lumMod val="90000"/>
                            </a:schemeClr>
                          </a:solidFill>
                          <a:effectLst/>
                        </a:rPr>
                        <a:t>PNEXT</a:t>
                      </a:r>
                      <a:endParaRPr lang="en-US" sz="1100" b="1" dirty="0">
                        <a:solidFill>
                          <a:schemeClr val="bg2">
                            <a:lumMod val="90000"/>
                          </a:schemeClr>
                        </a:solidFill>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TLEN</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SEQ</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QUAL</a:t>
                      </a:r>
                      <a:endParaRPr lang="en-US" sz="1100" b="1" dirty="0">
                        <a:effectLst/>
                      </a:endParaRPr>
                    </a:p>
                  </a:txBody>
                  <a:tcPr marL="23825" marR="23825" marT="4765" marB="4765" anchor="ctr">
                    <a:lnL>
                      <a:noFill/>
                    </a:lnL>
                    <a:lnR>
                      <a:noFill/>
                    </a:lnR>
                    <a:lnT>
                      <a:noFill/>
                    </a:lnT>
                    <a:lnB>
                      <a:noFill/>
                    </a:lnB>
                    <a:solidFill>
                      <a:schemeClr val="bg2">
                        <a:lumMod val="75000"/>
                      </a:schemeClr>
                    </a:solidFill>
                  </a:tcPr>
                </a:tc>
                <a:tc>
                  <a:txBody>
                    <a:bodyPr/>
                    <a:lstStyle/>
                    <a:p>
                      <a:pPr algn="l"/>
                      <a:r>
                        <a:rPr lang="nl-BE" sz="1100" b="1" dirty="0">
                          <a:effectLst/>
                        </a:rPr>
                        <a:t>OPT</a:t>
                      </a:r>
                      <a:endParaRPr lang="pl-PL" sz="1100" b="1" dirty="0">
                        <a:effectLst/>
                      </a:endParaRPr>
                    </a:p>
                  </a:txBody>
                  <a:tcPr marL="23825" marR="23825" marT="4765" marB="4765" anchor="ctr">
                    <a:lnL>
                      <a:noFill/>
                    </a:lnL>
                    <a:lnR>
                      <a:noFill/>
                    </a:lnR>
                    <a:lnT>
                      <a:noFill/>
                    </a:lnT>
                    <a:lnB>
                      <a:noFill/>
                    </a:lnB>
                    <a:solidFill>
                      <a:schemeClr val="bg2">
                        <a:lumMod val="75000"/>
                      </a:schemeClr>
                    </a:solidFill>
                  </a:tcPr>
                </a:tc>
                <a:extLst>
                  <a:ext uri="{0D108BD9-81ED-4DB2-BD59-A6C34878D82A}">
                    <a16:rowId xmlns:a16="http://schemas.microsoft.com/office/drawing/2014/main" val="2806411408"/>
                  </a:ext>
                </a:extLst>
              </a:tr>
              <a:tr h="356323">
                <a:tc>
                  <a:txBody>
                    <a:bodyPr/>
                    <a:lstStyle/>
                    <a:p>
                      <a:pPr algn="l"/>
                      <a:r>
                        <a:rPr lang="en-US" sz="1100" dirty="0">
                          <a:effectLst/>
                        </a:rPr>
                        <a:t>DCW97JN1:309:C0C42ACXX:4:1115:17796:60101</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accent6"/>
                          </a:solidFill>
                          <a:effectLst/>
                        </a:rPr>
                        <a:t>163</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chr8</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11712</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15</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tx1"/>
                          </a:solidFill>
                          <a:effectLst/>
                        </a:rPr>
                        <a:t>101M</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bg2">
                              <a:lumMod val="90000"/>
                            </a:schemeClr>
                          </a:solidFill>
                          <a:effectLst/>
                        </a:rPr>
                        <a:t>=</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bg2">
                              <a:lumMod val="90000"/>
                            </a:schemeClr>
                          </a:solidFill>
                          <a:effectLst/>
                        </a:rPr>
                        <a:t>11869</a:t>
                      </a:r>
                    </a:p>
                  </a:txBody>
                  <a:tcPr marL="23825" marR="23825" marT="4765" marB="4765" anchor="ctr">
                    <a:lnL>
                      <a:noFill/>
                    </a:lnL>
                    <a:lnR>
                      <a:noFill/>
                    </a:lnR>
                    <a:lnT>
                      <a:noFill/>
                    </a:lnT>
                    <a:lnB>
                      <a:noFill/>
                    </a:lnB>
                    <a:solidFill>
                      <a:srgbClr val="FFFFFF"/>
                    </a:solidFill>
                  </a:tcPr>
                </a:tc>
                <a:tc>
                  <a:txBody>
                    <a:bodyPr/>
                    <a:lstStyle/>
                    <a:p>
                      <a:pPr algn="l"/>
                      <a:r>
                        <a:rPr lang="en-US" sz="1100">
                          <a:effectLst/>
                        </a:rPr>
                        <a:t>253</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ATGGCAGAGC…</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@&gt;DHGADA&gt;:…</a:t>
                      </a:r>
                    </a:p>
                  </a:txBody>
                  <a:tcPr marL="23825" marR="23825" marT="4765" marB="4765" anchor="ctr">
                    <a:lnL>
                      <a:noFill/>
                    </a:lnL>
                    <a:lnR>
                      <a:noFill/>
                    </a:lnR>
                    <a:lnT>
                      <a:noFill/>
                    </a:lnT>
                    <a:lnB>
                      <a:noFill/>
                    </a:lnB>
                    <a:solidFill>
                      <a:srgbClr val="FFFFFF"/>
                    </a:solidFill>
                  </a:tcPr>
                </a:tc>
                <a:tc>
                  <a:txBody>
                    <a:bodyPr/>
                    <a:lstStyle/>
                    <a:p>
                      <a:pPr algn="l"/>
                      <a:r>
                        <a:rPr lang="nl-BE" sz="1100" dirty="0">
                          <a:effectLst/>
                        </a:rPr>
                        <a:t>NM, MD, </a:t>
                      </a:r>
                      <a:r>
                        <a:rPr lang="pl-PL" sz="1100" dirty="0">
                          <a:effectLst/>
                        </a:rPr>
                        <a:t>RG</a:t>
                      </a:r>
                      <a:r>
                        <a:rPr lang="nl-BE" sz="1100" dirty="0">
                          <a:effectLst/>
                        </a:rPr>
                        <a:t>, …</a:t>
                      </a:r>
                      <a:endParaRPr lang="pl-PL" sz="1100" dirty="0">
                        <a:effectLst/>
                      </a:endParaRPr>
                    </a:p>
                  </a:txBody>
                  <a:tcPr marL="23825" marR="23825" marT="4765" marB="4765" anchor="ctr">
                    <a:lnL>
                      <a:noFill/>
                    </a:lnL>
                    <a:lnR>
                      <a:noFill/>
                    </a:lnR>
                    <a:lnT>
                      <a:noFill/>
                    </a:lnT>
                    <a:lnB>
                      <a:noFill/>
                    </a:lnB>
                    <a:solidFill>
                      <a:srgbClr val="FFFFFF"/>
                    </a:solidFill>
                  </a:tcPr>
                </a:tc>
                <a:extLst>
                  <a:ext uri="{0D108BD9-81ED-4DB2-BD59-A6C34878D82A}">
                    <a16:rowId xmlns:a16="http://schemas.microsoft.com/office/drawing/2014/main" val="750319725"/>
                  </a:ext>
                </a:extLst>
              </a:tr>
              <a:tr h="356323">
                <a:tc>
                  <a:txBody>
                    <a:bodyPr/>
                    <a:lstStyle/>
                    <a:p>
                      <a:pPr algn="l"/>
                      <a:r>
                        <a:rPr lang="en-US" sz="1100">
                          <a:effectLst/>
                        </a:rPr>
                        <a:t>DCW97JN1:309:C0C42ACXX:5:1216:6300:20909</a:t>
                      </a:r>
                    </a:p>
                  </a:txBody>
                  <a:tcPr marL="23825" marR="23825" marT="4765" marB="4765" anchor="ctr">
                    <a:lnL>
                      <a:noFill/>
                    </a:lnL>
                    <a:lnR>
                      <a:noFill/>
                    </a:lnR>
                    <a:lnT>
                      <a:noFill/>
                    </a:lnT>
                    <a:lnB>
                      <a:noFill/>
                    </a:lnB>
                    <a:solidFill>
                      <a:srgbClr val="DDDDDD"/>
                    </a:solidFill>
                  </a:tcPr>
                </a:tc>
                <a:tc>
                  <a:txBody>
                    <a:bodyPr/>
                    <a:lstStyle/>
                    <a:p>
                      <a:pPr algn="l"/>
                      <a:r>
                        <a:rPr lang="en-US" sz="1100" dirty="0">
                          <a:solidFill>
                            <a:schemeClr val="accent6"/>
                          </a:solidFill>
                          <a:effectLst/>
                        </a:rPr>
                        <a:t>99</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chr8</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11783</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27</a:t>
                      </a:r>
                    </a:p>
                  </a:txBody>
                  <a:tcPr marL="23825" marR="23825" marT="4765" marB="4765" anchor="ctr">
                    <a:lnL>
                      <a:noFill/>
                    </a:lnL>
                    <a:lnR>
                      <a:noFill/>
                    </a:lnR>
                    <a:lnT>
                      <a:noFill/>
                    </a:lnT>
                    <a:lnB>
                      <a:noFill/>
                    </a:lnB>
                    <a:solidFill>
                      <a:srgbClr val="DDDDDD"/>
                    </a:solidFill>
                  </a:tcPr>
                </a:tc>
                <a:tc>
                  <a:txBody>
                    <a:bodyPr/>
                    <a:lstStyle/>
                    <a:p>
                      <a:pPr algn="l"/>
                      <a:r>
                        <a:rPr lang="en-US" sz="1100" dirty="0">
                          <a:solidFill>
                            <a:schemeClr val="tx1"/>
                          </a:solidFill>
                          <a:effectLst/>
                        </a:rPr>
                        <a:t>101M</a:t>
                      </a:r>
                    </a:p>
                  </a:txBody>
                  <a:tcPr marL="23825" marR="23825" marT="4765" marB="4765" anchor="ctr">
                    <a:lnL>
                      <a:noFill/>
                    </a:lnL>
                    <a:lnR>
                      <a:noFill/>
                    </a:lnR>
                    <a:lnT>
                      <a:noFill/>
                    </a:lnT>
                    <a:lnB>
                      <a:noFill/>
                    </a:lnB>
                    <a:solidFill>
                      <a:srgbClr val="DDDDDD"/>
                    </a:solidFill>
                  </a:tcPr>
                </a:tc>
                <a:tc>
                  <a:txBody>
                    <a:bodyPr/>
                    <a:lstStyle/>
                    <a:p>
                      <a:pPr algn="l"/>
                      <a:r>
                        <a:rPr lang="en-US" sz="1100" dirty="0">
                          <a:solidFill>
                            <a:schemeClr val="bg2">
                              <a:lumMod val="90000"/>
                            </a:schemeClr>
                          </a:solidFill>
                          <a:effectLst/>
                        </a:rPr>
                        <a:t>=</a:t>
                      </a:r>
                    </a:p>
                  </a:txBody>
                  <a:tcPr marL="23825" marR="23825" marT="4765" marB="4765" anchor="ctr">
                    <a:lnL>
                      <a:noFill/>
                    </a:lnL>
                    <a:lnR>
                      <a:noFill/>
                    </a:lnR>
                    <a:lnT>
                      <a:noFill/>
                    </a:lnT>
                    <a:lnB>
                      <a:noFill/>
                    </a:lnB>
                    <a:solidFill>
                      <a:srgbClr val="DDDDDD"/>
                    </a:solidFill>
                  </a:tcPr>
                </a:tc>
                <a:tc>
                  <a:txBody>
                    <a:bodyPr/>
                    <a:lstStyle/>
                    <a:p>
                      <a:pPr algn="l"/>
                      <a:r>
                        <a:rPr lang="en-US" sz="1100" dirty="0">
                          <a:solidFill>
                            <a:schemeClr val="bg2">
                              <a:lumMod val="90000"/>
                            </a:schemeClr>
                          </a:solidFill>
                          <a:effectLst/>
                        </a:rPr>
                        <a:t>11966</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271</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AGCCACGTCT…</a:t>
                      </a:r>
                    </a:p>
                  </a:txBody>
                  <a:tcPr marL="23825" marR="23825" marT="4765" marB="4765" anchor="ctr">
                    <a:lnL>
                      <a:noFill/>
                    </a:lnL>
                    <a:lnR>
                      <a:noFill/>
                    </a:lnR>
                    <a:lnT>
                      <a:noFill/>
                    </a:lnT>
                    <a:lnB>
                      <a:noFill/>
                    </a:lnB>
                    <a:solidFill>
                      <a:srgbClr val="DDDDDD"/>
                    </a:solidFill>
                  </a:tcPr>
                </a:tc>
                <a:tc>
                  <a:txBody>
                    <a:bodyPr/>
                    <a:lstStyle/>
                    <a:p>
                      <a:pPr algn="l"/>
                      <a:r>
                        <a:rPr lang="en-US" sz="1100" dirty="0">
                          <a:effectLst/>
                        </a:rPr>
                        <a:t>?CADBE-A11=…</a:t>
                      </a:r>
                    </a:p>
                  </a:txBody>
                  <a:tcPr marL="23825" marR="23825" marT="4765" marB="4765" anchor="ctr">
                    <a:lnL>
                      <a:noFill/>
                    </a:lnL>
                    <a:lnR>
                      <a:noFill/>
                    </a:lnR>
                    <a:lnT>
                      <a:noFill/>
                    </a:lnT>
                    <a:lnB>
                      <a:noFill/>
                    </a:lnB>
                    <a:solidFill>
                      <a:srgbClr val="DDDDDD"/>
                    </a:solidFill>
                  </a:tcPr>
                </a:tc>
                <a:tc>
                  <a:txBody>
                    <a:bodyPr/>
                    <a:lstStyle/>
                    <a:p>
                      <a:pPr algn="l"/>
                      <a:r>
                        <a:rPr lang="nl-BE" sz="1100" dirty="0">
                          <a:effectLst/>
                        </a:rPr>
                        <a:t>NM, MD, </a:t>
                      </a:r>
                      <a:r>
                        <a:rPr lang="pl-PL" sz="1100" dirty="0">
                          <a:effectLst/>
                        </a:rPr>
                        <a:t>RG</a:t>
                      </a:r>
                      <a:r>
                        <a:rPr lang="nl-BE" sz="1100" dirty="0">
                          <a:effectLst/>
                        </a:rPr>
                        <a:t>, …</a:t>
                      </a:r>
                      <a:endParaRPr lang="pl-PL" sz="1100" dirty="0">
                        <a:effectLst/>
                      </a:endParaRPr>
                    </a:p>
                  </a:txBody>
                  <a:tcPr marL="23825" marR="23825" marT="4765" marB="4765" anchor="ctr">
                    <a:lnL>
                      <a:noFill/>
                    </a:lnL>
                    <a:lnR>
                      <a:noFill/>
                    </a:lnR>
                    <a:lnT>
                      <a:noFill/>
                    </a:lnT>
                    <a:lnB>
                      <a:noFill/>
                    </a:lnB>
                    <a:solidFill>
                      <a:srgbClr val="DDDDDD"/>
                    </a:solidFill>
                  </a:tcPr>
                </a:tc>
                <a:extLst>
                  <a:ext uri="{0D108BD9-81ED-4DB2-BD59-A6C34878D82A}">
                    <a16:rowId xmlns:a16="http://schemas.microsoft.com/office/drawing/2014/main" val="442110012"/>
                  </a:ext>
                </a:extLst>
              </a:tr>
              <a:tr h="356323">
                <a:tc>
                  <a:txBody>
                    <a:bodyPr/>
                    <a:lstStyle/>
                    <a:p>
                      <a:pPr algn="l"/>
                      <a:r>
                        <a:rPr lang="en-US" sz="1100" dirty="0">
                          <a:effectLst/>
                        </a:rPr>
                        <a:t>DCW97JN1:309:C0C42ACXX:4:1206:10027:62829</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accent6"/>
                          </a:solidFill>
                          <a:effectLst/>
                        </a:rPr>
                        <a:t>83</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chr8</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11864</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rgbClr val="FF0000"/>
                          </a:solidFill>
                          <a:effectLst/>
                        </a:rPr>
                        <a:t>1</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tx1"/>
                          </a:solidFill>
                          <a:effectLst/>
                        </a:rPr>
                        <a:t>101M</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bg2">
                              <a:lumMod val="90000"/>
                            </a:schemeClr>
                          </a:solidFill>
                          <a:effectLst/>
                        </a:rPr>
                        <a:t>=</a:t>
                      </a:r>
                    </a:p>
                  </a:txBody>
                  <a:tcPr marL="23825" marR="23825" marT="4765" marB="4765" anchor="ctr">
                    <a:lnL>
                      <a:noFill/>
                    </a:lnL>
                    <a:lnR>
                      <a:noFill/>
                    </a:lnR>
                    <a:lnT>
                      <a:noFill/>
                    </a:lnT>
                    <a:lnB>
                      <a:noFill/>
                    </a:lnB>
                    <a:solidFill>
                      <a:srgbClr val="FFFFFF"/>
                    </a:solidFill>
                  </a:tcPr>
                </a:tc>
                <a:tc>
                  <a:txBody>
                    <a:bodyPr/>
                    <a:lstStyle/>
                    <a:p>
                      <a:pPr algn="l"/>
                      <a:r>
                        <a:rPr lang="en-US" sz="1100" dirty="0">
                          <a:solidFill>
                            <a:schemeClr val="bg2">
                              <a:lumMod val="90000"/>
                            </a:schemeClr>
                          </a:solidFill>
                          <a:effectLst/>
                        </a:rPr>
                        <a:t>11712</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-253</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AAGCCATGGT…</a:t>
                      </a:r>
                    </a:p>
                  </a:txBody>
                  <a:tcPr marL="23825" marR="23825" marT="4765" marB="4765" anchor="ctr">
                    <a:lnL>
                      <a:noFill/>
                    </a:lnL>
                    <a:lnR>
                      <a:noFill/>
                    </a:lnR>
                    <a:lnT>
                      <a:noFill/>
                    </a:lnT>
                    <a:lnB>
                      <a:noFill/>
                    </a:lnB>
                    <a:solidFill>
                      <a:srgbClr val="FFFFFF"/>
                    </a:solidFill>
                  </a:tcPr>
                </a:tc>
                <a:tc>
                  <a:txBody>
                    <a:bodyPr/>
                    <a:lstStyle/>
                    <a:p>
                      <a:pPr algn="l"/>
                      <a:r>
                        <a:rPr lang="en-US" sz="1100" dirty="0">
                          <a:effectLst/>
                        </a:rPr>
                        <a:t>###########...</a:t>
                      </a:r>
                    </a:p>
                  </a:txBody>
                  <a:tcPr marL="23825" marR="23825" marT="4765" marB="4765" anchor="ctr">
                    <a:lnL>
                      <a:noFill/>
                    </a:lnL>
                    <a:lnR>
                      <a:noFill/>
                    </a:lnR>
                    <a:lnT>
                      <a:noFill/>
                    </a:lnT>
                    <a:lnB>
                      <a:noFill/>
                    </a:lnB>
                    <a:solidFill>
                      <a:srgbClr val="FFFFFF"/>
                    </a:solidFill>
                  </a:tcPr>
                </a:tc>
                <a:tc>
                  <a:txBody>
                    <a:bodyPr/>
                    <a:lstStyle/>
                    <a:p>
                      <a:pPr algn="l"/>
                      <a:r>
                        <a:rPr lang="nl-BE" sz="1100" dirty="0">
                          <a:effectLst/>
                        </a:rPr>
                        <a:t>NM, MD, </a:t>
                      </a:r>
                      <a:r>
                        <a:rPr lang="pl-PL" sz="1100" dirty="0">
                          <a:effectLst/>
                        </a:rPr>
                        <a:t>RG</a:t>
                      </a:r>
                      <a:r>
                        <a:rPr lang="nl-BE" sz="1100" dirty="0">
                          <a:effectLst/>
                        </a:rPr>
                        <a:t>, …</a:t>
                      </a:r>
                      <a:endParaRPr lang="pl-PL" sz="1100" dirty="0">
                        <a:effectLst/>
                      </a:endParaRPr>
                    </a:p>
                  </a:txBody>
                  <a:tcPr marL="23825" marR="23825" marT="4765" marB="4765" anchor="ctr">
                    <a:lnL>
                      <a:noFill/>
                    </a:lnL>
                    <a:lnR>
                      <a:noFill/>
                    </a:lnR>
                    <a:lnT>
                      <a:noFill/>
                    </a:lnT>
                    <a:lnB>
                      <a:noFill/>
                    </a:lnB>
                    <a:solidFill>
                      <a:srgbClr val="FFFFFF"/>
                    </a:solidFill>
                  </a:tcPr>
                </a:tc>
                <a:extLst>
                  <a:ext uri="{0D108BD9-81ED-4DB2-BD59-A6C34878D82A}">
                    <a16:rowId xmlns:a16="http://schemas.microsoft.com/office/drawing/2014/main" val="1632417566"/>
                  </a:ext>
                </a:extLst>
              </a:tr>
            </a:tbl>
          </a:graphicData>
        </a:graphic>
      </p:graphicFrame>
      <p:sp>
        <p:nvSpPr>
          <p:cNvPr id="4" name="Slide Number Placeholder 3">
            <a:extLst>
              <a:ext uri="{FF2B5EF4-FFF2-40B4-BE49-F238E27FC236}">
                <a16:creationId xmlns:a16="http://schemas.microsoft.com/office/drawing/2014/main" id="{28C90523-150C-43C7-B1BE-9F238322A3F7}"/>
              </a:ext>
            </a:extLst>
          </p:cNvPr>
          <p:cNvSpPr>
            <a:spLocks noGrp="1"/>
          </p:cNvSpPr>
          <p:nvPr>
            <p:ph type="sldNum" sz="quarter" idx="12"/>
          </p:nvPr>
        </p:nvSpPr>
        <p:spPr/>
        <p:txBody>
          <a:bodyPr/>
          <a:lstStyle/>
          <a:p>
            <a:fld id="{F26E19B2-6512-47C7-A47A-4F9429BC55BB}" type="slidenum">
              <a:rPr lang="en-US" smtClean="0"/>
              <a:t>55</a:t>
            </a:fld>
            <a:endParaRPr lang="en-US"/>
          </a:p>
        </p:txBody>
      </p:sp>
    </p:spTree>
    <p:extLst>
      <p:ext uri="{BB962C8B-B14F-4D97-AF65-F5344CB8AC3E}">
        <p14:creationId xmlns:p14="http://schemas.microsoft.com/office/powerpoint/2010/main" val="233833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AFD6-8A51-4D4A-8C9F-74366FD1D3B2}"/>
              </a:ext>
            </a:extLst>
          </p:cNvPr>
          <p:cNvSpPr>
            <a:spLocks noGrp="1"/>
          </p:cNvSpPr>
          <p:nvPr>
            <p:ph type="title"/>
          </p:nvPr>
        </p:nvSpPr>
        <p:spPr/>
        <p:txBody>
          <a:bodyPr/>
          <a:lstStyle/>
          <a:p>
            <a:r>
              <a:rPr lang="nl-BE" dirty="0" err="1"/>
              <a:t>Exercise</a:t>
            </a:r>
            <a:r>
              <a:rPr lang="nl-BE" dirty="0"/>
              <a:t> – </a:t>
            </a:r>
            <a:r>
              <a:rPr lang="nl-BE" dirty="0" err="1"/>
              <a:t>Alignment</a:t>
            </a:r>
            <a:r>
              <a:rPr lang="nl-BE" dirty="0"/>
              <a:t> – BWA</a:t>
            </a:r>
            <a:endParaRPr lang="en-US" dirty="0"/>
          </a:p>
        </p:txBody>
      </p:sp>
      <p:sp>
        <p:nvSpPr>
          <p:cNvPr id="3" name="Content Placeholder 2">
            <a:extLst>
              <a:ext uri="{FF2B5EF4-FFF2-40B4-BE49-F238E27FC236}">
                <a16:creationId xmlns:a16="http://schemas.microsoft.com/office/drawing/2014/main" id="{48A4890E-0180-4FA1-8FFE-9AA0CDFE5E0C}"/>
              </a:ext>
            </a:extLst>
          </p:cNvPr>
          <p:cNvSpPr>
            <a:spLocks noGrp="1"/>
          </p:cNvSpPr>
          <p:nvPr>
            <p:ph idx="1"/>
          </p:nvPr>
        </p:nvSpPr>
        <p:spPr/>
        <p:txBody>
          <a:bodyPr/>
          <a:lstStyle/>
          <a:p>
            <a:r>
              <a:rPr lang="nl-BE" b="1" dirty="0"/>
              <a:t>Map </a:t>
            </a:r>
            <a:r>
              <a:rPr lang="nl-BE" b="1" dirty="0" err="1"/>
              <a:t>with</a:t>
            </a:r>
            <a:r>
              <a:rPr lang="nl-BE" b="1" dirty="0"/>
              <a:t> BWA:</a:t>
            </a:r>
          </a:p>
          <a:p>
            <a:pPr lvl="1"/>
            <a:r>
              <a:rPr lang="nl-BE" dirty="0" err="1"/>
              <a:t>Use</a:t>
            </a:r>
            <a:r>
              <a:rPr lang="nl-BE" dirty="0"/>
              <a:t> </a:t>
            </a:r>
            <a:r>
              <a:rPr lang="nl-BE" dirty="0" err="1"/>
              <a:t>the</a:t>
            </a:r>
            <a:r>
              <a:rPr lang="nl-BE" dirty="0"/>
              <a:t> </a:t>
            </a:r>
            <a:r>
              <a:rPr lang="nl-BE" i="1" dirty="0" err="1"/>
              <a:t>imported</a:t>
            </a:r>
            <a:r>
              <a:rPr lang="nl-BE" i="1" dirty="0"/>
              <a:t> </a:t>
            </a:r>
            <a:r>
              <a:rPr lang="nl-BE" i="1" dirty="0" err="1"/>
              <a:t>genome</a:t>
            </a:r>
            <a:r>
              <a:rPr lang="nl-BE" i="1" dirty="0"/>
              <a:t> </a:t>
            </a:r>
            <a:r>
              <a:rPr lang="nl-BE" i="1" dirty="0" err="1"/>
              <a:t>from</a:t>
            </a:r>
            <a:r>
              <a:rPr lang="nl-BE" i="1" dirty="0"/>
              <a:t> </a:t>
            </a:r>
            <a:r>
              <a:rPr lang="nl-BE" i="1" dirty="0" err="1"/>
              <a:t>history</a:t>
            </a:r>
            <a:r>
              <a:rPr lang="nl-BE" i="1" dirty="0"/>
              <a:t> </a:t>
            </a:r>
          </a:p>
          <a:p>
            <a:pPr lvl="1"/>
            <a:r>
              <a:rPr lang="nl-BE" dirty="0"/>
              <a:t>Select </a:t>
            </a:r>
            <a:r>
              <a:rPr lang="nl-BE" i="1" dirty="0" err="1"/>
              <a:t>paired</a:t>
            </a:r>
            <a:r>
              <a:rPr lang="nl-BE" i="1" dirty="0"/>
              <a:t> </a:t>
            </a:r>
            <a:r>
              <a:rPr lang="nl-BE" i="1" dirty="0" err="1"/>
              <a:t>fastq</a:t>
            </a:r>
            <a:r>
              <a:rPr lang="nl-BE" i="1" dirty="0"/>
              <a:t> </a:t>
            </a:r>
            <a:r>
              <a:rPr lang="nl-BE" dirty="0" err="1"/>
              <a:t>and</a:t>
            </a:r>
            <a:r>
              <a:rPr lang="nl-BE" dirty="0"/>
              <a:t> </a:t>
            </a:r>
            <a:r>
              <a:rPr lang="nl-BE" dirty="0" err="1"/>
              <a:t>use</a:t>
            </a:r>
            <a:r>
              <a:rPr lang="nl-BE" dirty="0"/>
              <a:t> </a:t>
            </a:r>
            <a:r>
              <a:rPr lang="nl-BE" dirty="0" err="1"/>
              <a:t>your</a:t>
            </a:r>
            <a:r>
              <a:rPr lang="nl-BE" dirty="0"/>
              <a:t> (</a:t>
            </a:r>
            <a:r>
              <a:rPr lang="nl-BE" dirty="0" err="1"/>
              <a:t>trimmed</a:t>
            </a:r>
            <a:r>
              <a:rPr lang="nl-BE" dirty="0"/>
              <a:t>) </a:t>
            </a:r>
            <a:r>
              <a:rPr lang="nl-BE" dirty="0" err="1"/>
              <a:t>fastq</a:t>
            </a:r>
            <a:r>
              <a:rPr lang="nl-BE" dirty="0"/>
              <a:t> files</a:t>
            </a:r>
          </a:p>
          <a:p>
            <a:pPr lvl="1"/>
            <a:r>
              <a:rPr lang="nl-BE" dirty="0"/>
              <a:t>Set </a:t>
            </a:r>
            <a:r>
              <a:rPr lang="nl-BE" dirty="0" err="1"/>
              <a:t>read</a:t>
            </a:r>
            <a:r>
              <a:rPr lang="nl-BE" dirty="0"/>
              <a:t> </a:t>
            </a:r>
            <a:r>
              <a:rPr lang="nl-BE" dirty="0" err="1"/>
              <a:t>groups</a:t>
            </a:r>
            <a:r>
              <a:rPr lang="nl-BE" dirty="0"/>
              <a:t> information (SAM/BAM):</a:t>
            </a:r>
          </a:p>
          <a:p>
            <a:pPr lvl="2"/>
            <a:r>
              <a:rPr lang="nl-BE" dirty="0"/>
              <a:t>ID: 001</a:t>
            </a:r>
          </a:p>
          <a:p>
            <a:pPr lvl="2"/>
            <a:r>
              <a:rPr lang="nl-BE" dirty="0"/>
              <a:t>SM: triplicate1</a:t>
            </a:r>
          </a:p>
          <a:p>
            <a:r>
              <a:rPr lang="nl-BE" dirty="0"/>
              <a:t>E.g. in case </a:t>
            </a:r>
            <a:r>
              <a:rPr lang="nl-BE" dirty="0" err="1"/>
              <a:t>you</a:t>
            </a:r>
            <a:r>
              <a:rPr lang="nl-BE" dirty="0"/>
              <a:t> have multiple samples.</a:t>
            </a:r>
          </a:p>
          <a:p>
            <a:endParaRPr lang="nl-BE" dirty="0"/>
          </a:p>
        </p:txBody>
      </p:sp>
      <p:graphicFrame>
        <p:nvGraphicFramePr>
          <p:cNvPr id="4" name="Table 6">
            <a:extLst>
              <a:ext uri="{FF2B5EF4-FFF2-40B4-BE49-F238E27FC236}">
                <a16:creationId xmlns:a16="http://schemas.microsoft.com/office/drawing/2014/main" id="{6CE887FF-A3A8-49A3-A994-A50925EC3BFE}"/>
              </a:ext>
            </a:extLst>
          </p:cNvPr>
          <p:cNvGraphicFramePr>
            <a:graphicFrameLocks noGrp="1"/>
          </p:cNvGraphicFramePr>
          <p:nvPr>
            <p:extLst>
              <p:ext uri="{D42A27DB-BD31-4B8C-83A1-F6EECF244321}">
                <p14:modId xmlns:p14="http://schemas.microsoft.com/office/powerpoint/2010/main" val="48189287"/>
              </p:ext>
            </p:extLst>
          </p:nvPr>
        </p:nvGraphicFramePr>
        <p:xfrm>
          <a:off x="2159591" y="4828540"/>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732380298"/>
                    </a:ext>
                  </a:extLst>
                </a:gridCol>
                <a:gridCol w="2032000">
                  <a:extLst>
                    <a:ext uri="{9D8B030D-6E8A-4147-A177-3AD203B41FA5}">
                      <a16:colId xmlns:a16="http://schemas.microsoft.com/office/drawing/2014/main" val="360222356"/>
                    </a:ext>
                  </a:extLst>
                </a:gridCol>
                <a:gridCol w="2032000">
                  <a:extLst>
                    <a:ext uri="{9D8B030D-6E8A-4147-A177-3AD203B41FA5}">
                      <a16:colId xmlns:a16="http://schemas.microsoft.com/office/drawing/2014/main" val="3939447205"/>
                    </a:ext>
                  </a:extLst>
                </a:gridCol>
              </a:tblGrid>
              <a:tr h="370840">
                <a:tc>
                  <a:txBody>
                    <a:bodyPr/>
                    <a:lstStyle/>
                    <a:p>
                      <a:r>
                        <a:rPr lang="nl-BE" sz="1300" dirty="0"/>
                        <a:t>Sample</a:t>
                      </a:r>
                      <a:endParaRPr lang="en-US" sz="1300" dirty="0"/>
                    </a:p>
                  </a:txBody>
                  <a:tcPr/>
                </a:tc>
                <a:tc>
                  <a:txBody>
                    <a:bodyPr/>
                    <a:lstStyle/>
                    <a:p>
                      <a:r>
                        <a:rPr lang="nl-BE" sz="1300" dirty="0"/>
                        <a:t>ID</a:t>
                      </a:r>
                      <a:endParaRPr lang="en-US" sz="1300" dirty="0"/>
                    </a:p>
                  </a:txBody>
                  <a:tcPr/>
                </a:tc>
                <a:tc>
                  <a:txBody>
                    <a:bodyPr/>
                    <a:lstStyle/>
                    <a:p>
                      <a:r>
                        <a:rPr lang="nl-BE" sz="1300" dirty="0"/>
                        <a:t>SM</a:t>
                      </a:r>
                      <a:endParaRPr lang="en-US" sz="1300" dirty="0"/>
                    </a:p>
                  </a:txBody>
                  <a:tcPr/>
                </a:tc>
                <a:extLst>
                  <a:ext uri="{0D108BD9-81ED-4DB2-BD59-A6C34878D82A}">
                    <a16:rowId xmlns:a16="http://schemas.microsoft.com/office/drawing/2014/main" val="3519350469"/>
                  </a:ext>
                </a:extLst>
              </a:tr>
              <a:tr h="370840">
                <a:tc>
                  <a:txBody>
                    <a:bodyPr/>
                    <a:lstStyle/>
                    <a:p>
                      <a:r>
                        <a:rPr lang="nl-BE" sz="1300" dirty="0"/>
                        <a:t>father_R1/2.fq.gz</a:t>
                      </a:r>
                      <a:endParaRPr lang="en-US" sz="1300" dirty="0"/>
                    </a:p>
                  </a:txBody>
                  <a:tcPr/>
                </a:tc>
                <a:tc>
                  <a:txBody>
                    <a:bodyPr/>
                    <a:lstStyle/>
                    <a:p>
                      <a:r>
                        <a:rPr lang="nl-BE" sz="1300" dirty="0"/>
                        <a:t>000</a:t>
                      </a:r>
                      <a:endParaRPr lang="en-US" sz="1300" dirty="0"/>
                    </a:p>
                  </a:txBody>
                  <a:tcPr/>
                </a:tc>
                <a:tc>
                  <a:txBody>
                    <a:bodyPr/>
                    <a:lstStyle/>
                    <a:p>
                      <a:r>
                        <a:rPr lang="nl-BE" sz="1300" dirty="0" err="1"/>
                        <a:t>father</a:t>
                      </a:r>
                      <a:endParaRPr lang="en-US" sz="1300" dirty="0"/>
                    </a:p>
                  </a:txBody>
                  <a:tcPr/>
                </a:tc>
                <a:extLst>
                  <a:ext uri="{0D108BD9-81ED-4DB2-BD59-A6C34878D82A}">
                    <a16:rowId xmlns:a16="http://schemas.microsoft.com/office/drawing/2014/main" val="3507372096"/>
                  </a:ext>
                </a:extLst>
              </a:tr>
              <a:tr h="370840">
                <a:tc>
                  <a:txBody>
                    <a:bodyPr/>
                    <a:lstStyle/>
                    <a:p>
                      <a:r>
                        <a:rPr lang="nl-BE" sz="1300" dirty="0"/>
                        <a:t>mother_R1/2.fq.gz</a:t>
                      </a:r>
                      <a:endParaRPr lang="en-US" sz="1300" dirty="0"/>
                    </a:p>
                  </a:txBody>
                  <a:tcPr/>
                </a:tc>
                <a:tc>
                  <a:txBody>
                    <a:bodyPr/>
                    <a:lstStyle/>
                    <a:p>
                      <a:r>
                        <a:rPr lang="nl-BE" sz="1300" dirty="0"/>
                        <a:t>001</a:t>
                      </a:r>
                      <a:endParaRPr lang="en-US" sz="1300" dirty="0"/>
                    </a:p>
                  </a:txBody>
                  <a:tcPr/>
                </a:tc>
                <a:tc>
                  <a:txBody>
                    <a:bodyPr/>
                    <a:lstStyle/>
                    <a:p>
                      <a:r>
                        <a:rPr lang="nl-BE" sz="1300" dirty="0" err="1"/>
                        <a:t>mother</a:t>
                      </a:r>
                      <a:endParaRPr lang="en-US" sz="1300" dirty="0"/>
                    </a:p>
                  </a:txBody>
                  <a:tcPr/>
                </a:tc>
                <a:extLst>
                  <a:ext uri="{0D108BD9-81ED-4DB2-BD59-A6C34878D82A}">
                    <a16:rowId xmlns:a16="http://schemas.microsoft.com/office/drawing/2014/main" val="1403868625"/>
                  </a:ext>
                </a:extLst>
              </a:tr>
              <a:tr h="370840">
                <a:tc>
                  <a:txBody>
                    <a:bodyPr/>
                    <a:lstStyle/>
                    <a:p>
                      <a:r>
                        <a:rPr lang="nl-BE" sz="1300" dirty="0"/>
                        <a:t>proband_R1/2.fq.gz</a:t>
                      </a:r>
                      <a:endParaRPr lang="en-US" sz="1300" dirty="0"/>
                    </a:p>
                  </a:txBody>
                  <a:tcPr/>
                </a:tc>
                <a:tc>
                  <a:txBody>
                    <a:bodyPr/>
                    <a:lstStyle/>
                    <a:p>
                      <a:r>
                        <a:rPr lang="nl-BE" sz="1300" dirty="0"/>
                        <a:t>002</a:t>
                      </a:r>
                      <a:endParaRPr lang="en-US" sz="1300" dirty="0"/>
                    </a:p>
                  </a:txBody>
                  <a:tcPr/>
                </a:tc>
                <a:tc>
                  <a:txBody>
                    <a:bodyPr/>
                    <a:lstStyle/>
                    <a:p>
                      <a:r>
                        <a:rPr lang="nl-BE" sz="1300" dirty="0" err="1"/>
                        <a:t>proband</a:t>
                      </a:r>
                      <a:endParaRPr lang="en-US" sz="1300" dirty="0"/>
                    </a:p>
                  </a:txBody>
                  <a:tcPr/>
                </a:tc>
                <a:extLst>
                  <a:ext uri="{0D108BD9-81ED-4DB2-BD59-A6C34878D82A}">
                    <a16:rowId xmlns:a16="http://schemas.microsoft.com/office/drawing/2014/main" val="3075244019"/>
                  </a:ext>
                </a:extLst>
              </a:tr>
            </a:tbl>
          </a:graphicData>
        </a:graphic>
      </p:graphicFrame>
      <p:sp>
        <p:nvSpPr>
          <p:cNvPr id="5" name="Slide Number Placeholder 4">
            <a:extLst>
              <a:ext uri="{FF2B5EF4-FFF2-40B4-BE49-F238E27FC236}">
                <a16:creationId xmlns:a16="http://schemas.microsoft.com/office/drawing/2014/main" id="{16DFFB65-F10D-4733-991B-9D37452CB5F2}"/>
              </a:ext>
            </a:extLst>
          </p:cNvPr>
          <p:cNvSpPr>
            <a:spLocks noGrp="1"/>
          </p:cNvSpPr>
          <p:nvPr>
            <p:ph type="sldNum" sz="quarter" idx="12"/>
          </p:nvPr>
        </p:nvSpPr>
        <p:spPr/>
        <p:txBody>
          <a:bodyPr/>
          <a:lstStyle/>
          <a:p>
            <a:fld id="{F26E19B2-6512-47C7-A47A-4F9429BC55BB}" type="slidenum">
              <a:rPr lang="en-US" smtClean="0"/>
              <a:t>56</a:t>
            </a:fld>
            <a:endParaRPr lang="en-US"/>
          </a:p>
        </p:txBody>
      </p:sp>
    </p:spTree>
    <p:extLst>
      <p:ext uri="{BB962C8B-B14F-4D97-AF65-F5344CB8AC3E}">
        <p14:creationId xmlns:p14="http://schemas.microsoft.com/office/powerpoint/2010/main" val="325594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C06A3-3980-4BF8-B055-ABEAC4DC5F03}"/>
              </a:ext>
            </a:extLst>
          </p:cNvPr>
          <p:cNvSpPr>
            <a:spLocks noGrp="1"/>
          </p:cNvSpPr>
          <p:nvPr>
            <p:ph type="title"/>
          </p:nvPr>
        </p:nvSpPr>
        <p:spPr/>
        <p:txBody>
          <a:bodyPr/>
          <a:lstStyle/>
          <a:p>
            <a:r>
              <a:rPr lang="nl-BE" dirty="0" err="1"/>
              <a:t>Exercise</a:t>
            </a:r>
            <a:r>
              <a:rPr lang="nl-BE" dirty="0"/>
              <a:t> – </a:t>
            </a:r>
            <a:r>
              <a:rPr lang="nl-BE" dirty="0" err="1"/>
              <a:t>Alignment</a:t>
            </a:r>
            <a:r>
              <a:rPr lang="nl-BE" dirty="0"/>
              <a:t> – BWA </a:t>
            </a:r>
            <a:endParaRPr lang="en-US" dirty="0"/>
          </a:p>
        </p:txBody>
      </p:sp>
      <p:sp>
        <p:nvSpPr>
          <p:cNvPr id="3" name="Content Placeholder 2">
            <a:extLst>
              <a:ext uri="{FF2B5EF4-FFF2-40B4-BE49-F238E27FC236}">
                <a16:creationId xmlns:a16="http://schemas.microsoft.com/office/drawing/2014/main" id="{9FF18407-6960-494C-BFE2-0BAA21770652}"/>
              </a:ext>
            </a:extLst>
          </p:cNvPr>
          <p:cNvSpPr>
            <a:spLocks noGrp="1"/>
          </p:cNvSpPr>
          <p:nvPr>
            <p:ph idx="1"/>
          </p:nvPr>
        </p:nvSpPr>
        <p:spPr/>
        <p:txBody>
          <a:bodyPr/>
          <a:lstStyle/>
          <a:p>
            <a:r>
              <a:rPr lang="nl-BE" dirty="0"/>
              <a:t>Tool</a:t>
            </a:r>
            <a:endParaRPr lang="en-US" dirty="0"/>
          </a:p>
        </p:txBody>
      </p:sp>
      <p:pic>
        <p:nvPicPr>
          <p:cNvPr id="5" name="Picture 4">
            <a:extLst>
              <a:ext uri="{FF2B5EF4-FFF2-40B4-BE49-F238E27FC236}">
                <a16:creationId xmlns:a16="http://schemas.microsoft.com/office/drawing/2014/main" id="{2B9DAFD5-561D-4E4D-BB7B-0A5C0B477BBA}"/>
              </a:ext>
            </a:extLst>
          </p:cNvPr>
          <p:cNvPicPr>
            <a:picLocks noChangeAspect="1"/>
          </p:cNvPicPr>
          <p:nvPr/>
        </p:nvPicPr>
        <p:blipFill>
          <a:blip r:embed="rId3"/>
          <a:stretch>
            <a:fillRect/>
          </a:stretch>
        </p:blipFill>
        <p:spPr>
          <a:xfrm>
            <a:off x="2498521" y="1825626"/>
            <a:ext cx="6060688" cy="4779639"/>
          </a:xfrm>
          <a:prstGeom prst="rect">
            <a:avLst/>
          </a:prstGeom>
        </p:spPr>
      </p:pic>
      <p:sp>
        <p:nvSpPr>
          <p:cNvPr id="6" name="Slide Number Placeholder 5">
            <a:extLst>
              <a:ext uri="{FF2B5EF4-FFF2-40B4-BE49-F238E27FC236}">
                <a16:creationId xmlns:a16="http://schemas.microsoft.com/office/drawing/2014/main" id="{39A476E7-F221-4F53-8C97-DD9AA872B776}"/>
              </a:ext>
            </a:extLst>
          </p:cNvPr>
          <p:cNvSpPr>
            <a:spLocks noGrp="1"/>
          </p:cNvSpPr>
          <p:nvPr>
            <p:ph type="sldNum" sz="quarter" idx="12"/>
          </p:nvPr>
        </p:nvSpPr>
        <p:spPr/>
        <p:txBody>
          <a:bodyPr/>
          <a:lstStyle/>
          <a:p>
            <a:fld id="{F26E19B2-6512-47C7-A47A-4F9429BC55BB}" type="slidenum">
              <a:rPr lang="en-US" smtClean="0"/>
              <a:t>57</a:t>
            </a:fld>
            <a:endParaRPr lang="en-US"/>
          </a:p>
        </p:txBody>
      </p:sp>
    </p:spTree>
    <p:extLst>
      <p:ext uri="{BB962C8B-B14F-4D97-AF65-F5344CB8AC3E}">
        <p14:creationId xmlns:p14="http://schemas.microsoft.com/office/powerpoint/2010/main" val="4207171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C06A3-3980-4BF8-B055-ABEAC4DC5F03}"/>
              </a:ext>
            </a:extLst>
          </p:cNvPr>
          <p:cNvSpPr>
            <a:spLocks noGrp="1"/>
          </p:cNvSpPr>
          <p:nvPr>
            <p:ph type="title"/>
          </p:nvPr>
        </p:nvSpPr>
        <p:spPr/>
        <p:txBody>
          <a:bodyPr/>
          <a:lstStyle/>
          <a:p>
            <a:r>
              <a:rPr lang="nl-BE" dirty="0" err="1"/>
              <a:t>Exercise</a:t>
            </a:r>
            <a:r>
              <a:rPr lang="nl-BE" dirty="0"/>
              <a:t> – </a:t>
            </a:r>
            <a:r>
              <a:rPr lang="nl-BE" dirty="0" err="1"/>
              <a:t>Alignment</a:t>
            </a:r>
            <a:r>
              <a:rPr lang="nl-BE" dirty="0"/>
              <a:t> – BWA </a:t>
            </a:r>
            <a:endParaRPr lang="en-US" dirty="0"/>
          </a:p>
        </p:txBody>
      </p:sp>
      <p:sp>
        <p:nvSpPr>
          <p:cNvPr id="3" name="Content Placeholder 2">
            <a:extLst>
              <a:ext uri="{FF2B5EF4-FFF2-40B4-BE49-F238E27FC236}">
                <a16:creationId xmlns:a16="http://schemas.microsoft.com/office/drawing/2014/main" id="{9FF18407-6960-494C-BFE2-0BAA21770652}"/>
              </a:ext>
            </a:extLst>
          </p:cNvPr>
          <p:cNvSpPr>
            <a:spLocks noGrp="1"/>
          </p:cNvSpPr>
          <p:nvPr>
            <p:ph idx="1"/>
          </p:nvPr>
        </p:nvSpPr>
        <p:spPr/>
        <p:txBody>
          <a:bodyPr/>
          <a:lstStyle/>
          <a:p>
            <a:r>
              <a:rPr lang="nl-BE" dirty="0"/>
              <a:t>Output – Have a look </a:t>
            </a:r>
            <a:r>
              <a:rPr lang="nl-BE" dirty="0" err="1"/>
              <a:t>with</a:t>
            </a:r>
            <a:r>
              <a:rPr lang="nl-BE" dirty="0"/>
              <a:t> </a:t>
            </a:r>
            <a:r>
              <a:rPr lang="nl-BE" dirty="0" err="1"/>
              <a:t>eye</a:t>
            </a:r>
            <a:r>
              <a:rPr lang="nl-BE" dirty="0"/>
              <a:t> icon. </a:t>
            </a:r>
            <a:endParaRPr lang="en-US" dirty="0"/>
          </a:p>
        </p:txBody>
      </p:sp>
      <p:graphicFrame>
        <p:nvGraphicFramePr>
          <p:cNvPr id="4" name="Table 3">
            <a:extLst>
              <a:ext uri="{FF2B5EF4-FFF2-40B4-BE49-F238E27FC236}">
                <a16:creationId xmlns:a16="http://schemas.microsoft.com/office/drawing/2014/main" id="{DC1517DA-FB11-42CE-A870-A3E3B70E9874}"/>
              </a:ext>
            </a:extLst>
          </p:cNvPr>
          <p:cNvGraphicFramePr>
            <a:graphicFrameLocks noGrp="1"/>
          </p:cNvGraphicFramePr>
          <p:nvPr>
            <p:extLst>
              <p:ext uri="{D42A27DB-BD31-4B8C-83A1-F6EECF244321}">
                <p14:modId xmlns:p14="http://schemas.microsoft.com/office/powerpoint/2010/main" val="3187511501"/>
              </p:ext>
            </p:extLst>
          </p:nvPr>
        </p:nvGraphicFramePr>
        <p:xfrm>
          <a:off x="838199" y="2712897"/>
          <a:ext cx="11082048" cy="3833097"/>
        </p:xfrm>
        <a:graphic>
          <a:graphicData uri="http://schemas.openxmlformats.org/drawingml/2006/table">
            <a:tbl>
              <a:tblPr/>
              <a:tblGrid>
                <a:gridCol w="923504">
                  <a:extLst>
                    <a:ext uri="{9D8B030D-6E8A-4147-A177-3AD203B41FA5}">
                      <a16:colId xmlns:a16="http://schemas.microsoft.com/office/drawing/2014/main" val="302245553"/>
                    </a:ext>
                  </a:extLst>
                </a:gridCol>
                <a:gridCol w="923504">
                  <a:extLst>
                    <a:ext uri="{9D8B030D-6E8A-4147-A177-3AD203B41FA5}">
                      <a16:colId xmlns:a16="http://schemas.microsoft.com/office/drawing/2014/main" val="3769380229"/>
                    </a:ext>
                  </a:extLst>
                </a:gridCol>
                <a:gridCol w="923504">
                  <a:extLst>
                    <a:ext uri="{9D8B030D-6E8A-4147-A177-3AD203B41FA5}">
                      <a16:colId xmlns:a16="http://schemas.microsoft.com/office/drawing/2014/main" val="1798460548"/>
                    </a:ext>
                  </a:extLst>
                </a:gridCol>
                <a:gridCol w="923504">
                  <a:extLst>
                    <a:ext uri="{9D8B030D-6E8A-4147-A177-3AD203B41FA5}">
                      <a16:colId xmlns:a16="http://schemas.microsoft.com/office/drawing/2014/main" val="1504855218"/>
                    </a:ext>
                  </a:extLst>
                </a:gridCol>
                <a:gridCol w="923504">
                  <a:extLst>
                    <a:ext uri="{9D8B030D-6E8A-4147-A177-3AD203B41FA5}">
                      <a16:colId xmlns:a16="http://schemas.microsoft.com/office/drawing/2014/main" val="1139613505"/>
                    </a:ext>
                  </a:extLst>
                </a:gridCol>
                <a:gridCol w="923504">
                  <a:extLst>
                    <a:ext uri="{9D8B030D-6E8A-4147-A177-3AD203B41FA5}">
                      <a16:colId xmlns:a16="http://schemas.microsoft.com/office/drawing/2014/main" val="1204153542"/>
                    </a:ext>
                  </a:extLst>
                </a:gridCol>
                <a:gridCol w="923504">
                  <a:extLst>
                    <a:ext uri="{9D8B030D-6E8A-4147-A177-3AD203B41FA5}">
                      <a16:colId xmlns:a16="http://schemas.microsoft.com/office/drawing/2014/main" val="948080176"/>
                    </a:ext>
                  </a:extLst>
                </a:gridCol>
                <a:gridCol w="923504">
                  <a:extLst>
                    <a:ext uri="{9D8B030D-6E8A-4147-A177-3AD203B41FA5}">
                      <a16:colId xmlns:a16="http://schemas.microsoft.com/office/drawing/2014/main" val="3803679113"/>
                    </a:ext>
                  </a:extLst>
                </a:gridCol>
                <a:gridCol w="923504">
                  <a:extLst>
                    <a:ext uri="{9D8B030D-6E8A-4147-A177-3AD203B41FA5}">
                      <a16:colId xmlns:a16="http://schemas.microsoft.com/office/drawing/2014/main" val="1417358632"/>
                    </a:ext>
                  </a:extLst>
                </a:gridCol>
                <a:gridCol w="923504">
                  <a:extLst>
                    <a:ext uri="{9D8B030D-6E8A-4147-A177-3AD203B41FA5}">
                      <a16:colId xmlns:a16="http://schemas.microsoft.com/office/drawing/2014/main" val="3813435837"/>
                    </a:ext>
                  </a:extLst>
                </a:gridCol>
                <a:gridCol w="923504">
                  <a:extLst>
                    <a:ext uri="{9D8B030D-6E8A-4147-A177-3AD203B41FA5}">
                      <a16:colId xmlns:a16="http://schemas.microsoft.com/office/drawing/2014/main" val="1941229525"/>
                    </a:ext>
                  </a:extLst>
                </a:gridCol>
                <a:gridCol w="923504">
                  <a:extLst>
                    <a:ext uri="{9D8B030D-6E8A-4147-A177-3AD203B41FA5}">
                      <a16:colId xmlns:a16="http://schemas.microsoft.com/office/drawing/2014/main" val="2574865507"/>
                    </a:ext>
                  </a:extLst>
                </a:gridCol>
              </a:tblGrid>
              <a:tr h="171501">
                <a:tc>
                  <a:txBody>
                    <a:bodyPr/>
                    <a:lstStyle/>
                    <a:p>
                      <a:pPr algn="l"/>
                      <a:r>
                        <a:rPr lang="en-US" sz="1100">
                          <a:effectLst/>
                          <a:latin typeface="Courier New" panose="02070309020205020404" pitchFamily="49" charset="0"/>
                          <a:cs typeface="Courier New" panose="02070309020205020404" pitchFamily="49" charset="0"/>
                        </a:rPr>
                        <a:t>QNAME</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FLAG</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RNAME</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POS</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MAPQ</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CIGAR</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MRNM</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MPOS</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ISIZE</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SEQ</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QUAL</a:t>
                      </a:r>
                    </a:p>
                  </a:txBody>
                  <a:tcPr marL="22356" marR="22356" marT="4471" marB="4471" anchor="ctr">
                    <a:lnL>
                      <a:noFill/>
                    </a:lnL>
                    <a:lnR>
                      <a:noFill/>
                    </a:lnR>
                    <a:lnT>
                      <a:noFill/>
                    </a:lnT>
                    <a:lnB>
                      <a:noFill/>
                    </a:lnB>
                    <a:solidFill>
                      <a:srgbClr val="AAAAAA"/>
                    </a:solidFill>
                  </a:tcPr>
                </a:tc>
                <a:tc>
                  <a:txBody>
                    <a:bodyPr/>
                    <a:lstStyle/>
                    <a:p>
                      <a:pPr algn="l"/>
                      <a:r>
                        <a:rPr lang="en-US" sz="1100">
                          <a:effectLst/>
                          <a:latin typeface="Courier New" panose="02070309020205020404" pitchFamily="49" charset="0"/>
                          <a:cs typeface="Courier New" panose="02070309020205020404" pitchFamily="49" charset="0"/>
                        </a:rPr>
                        <a:t>OPT</a:t>
                      </a:r>
                    </a:p>
                  </a:txBody>
                  <a:tcPr marL="22356" marR="22356" marT="4471" marB="4471" anchor="ctr">
                    <a:lnL>
                      <a:noFill/>
                    </a:lnL>
                    <a:lnR>
                      <a:noFill/>
                    </a:lnR>
                    <a:lnT>
                      <a:noFill/>
                    </a:lnT>
                    <a:lnB>
                      <a:noFill/>
                    </a:lnB>
                    <a:solidFill>
                      <a:srgbClr val="AAAAAA"/>
                    </a:solidFill>
                  </a:tcPr>
                </a:tc>
                <a:extLst>
                  <a:ext uri="{0D108BD9-81ED-4DB2-BD59-A6C34878D82A}">
                    <a16:rowId xmlns:a16="http://schemas.microsoft.com/office/drawing/2014/main" val="3852289306"/>
                  </a:ext>
                </a:extLst>
              </a:tr>
              <a:tr h="171501">
                <a:tc gridSpan="12">
                  <a:txBody>
                    <a:bodyPr/>
                    <a:lstStyle/>
                    <a:p>
                      <a:pPr algn="l"/>
                      <a:r>
                        <a:rPr lang="en-US" sz="1100">
                          <a:effectLst/>
                          <a:latin typeface="Courier New" panose="02070309020205020404" pitchFamily="49" charset="0"/>
                          <a:cs typeface="Courier New" panose="02070309020205020404" pitchFamily="49" charset="0"/>
                        </a:rPr>
                        <a:t>@HD VN:1.3 SO:coordinate</a:t>
                      </a:r>
                    </a:p>
                  </a:txBody>
                  <a:tcPr marL="22356" marR="22356" marT="4471" marB="4471"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4934561"/>
                  </a:ext>
                </a:extLst>
              </a:tr>
              <a:tr h="171501">
                <a:tc gridSpan="12">
                  <a:txBody>
                    <a:bodyPr/>
                    <a:lstStyle/>
                    <a:p>
                      <a:pPr algn="l"/>
                      <a:r>
                        <a:rPr lang="en-US" sz="1100">
                          <a:effectLst/>
                          <a:latin typeface="Courier New" panose="02070309020205020404" pitchFamily="49" charset="0"/>
                          <a:cs typeface="Courier New" panose="02070309020205020404" pitchFamily="49" charset="0"/>
                        </a:rPr>
                        <a:t>@SQ SN:sacCer3_gold_BK006935.2 LN:230218</a:t>
                      </a:r>
                    </a:p>
                  </a:txBody>
                  <a:tcPr marL="22356" marR="22356" marT="4471" marB="4471" anchor="ctr">
                    <a:lnL>
                      <a:noFill/>
                    </a:lnL>
                    <a:lnR>
                      <a:noFill/>
                    </a:lnR>
                    <a:lnT>
                      <a:noFill/>
                    </a:lnT>
                    <a:lnB>
                      <a:noFill/>
                    </a:lnB>
                    <a:solidFill>
                      <a:srgbClr val="DDDDD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00956881"/>
                  </a:ext>
                </a:extLst>
              </a:tr>
              <a:tr h="171501">
                <a:tc gridSpan="12">
                  <a:txBody>
                    <a:bodyPr/>
                    <a:lstStyle/>
                    <a:p>
                      <a:pPr algn="l"/>
                      <a:r>
                        <a:rPr lang="en-US" sz="1100">
                          <a:effectLst/>
                          <a:latin typeface="Courier New" panose="02070309020205020404" pitchFamily="49" charset="0"/>
                          <a:cs typeface="Courier New" panose="02070309020205020404" pitchFamily="49" charset="0"/>
                        </a:rPr>
                        <a:t>@RG ID:001 SM:triplicate1 PL:ILLUMINA</a:t>
                      </a:r>
                    </a:p>
                  </a:txBody>
                  <a:tcPr marL="22356" marR="22356" marT="4471" marB="4471"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83498973"/>
                  </a:ext>
                </a:extLst>
              </a:tr>
              <a:tr h="334061">
                <a:tc gridSpan="12">
                  <a:txBody>
                    <a:bodyPr/>
                    <a:lstStyle/>
                    <a:p>
                      <a:pPr algn="l"/>
                      <a:r>
                        <a:rPr lang="en-US" sz="1100">
                          <a:effectLst/>
                          <a:latin typeface="Courier New" panose="02070309020205020404" pitchFamily="49" charset="0"/>
                          <a:cs typeface="Courier New" panose="02070309020205020404" pitchFamily="49" charset="0"/>
                        </a:rPr>
                        <a:t>@PG ID:bwa PN:bwa VN:0.7.17-r1188 CL:bwa sampe -r @RG\tID:001\tSM:triplicate1\tPL:ILLUMINA localref.fa first.sai second.sai /srv/galaxy/shared/database/files/076/dataset_76254.dat /srv/galaxy/shared/database/files/076/dataset_76255.dat</a:t>
                      </a:r>
                    </a:p>
                  </a:txBody>
                  <a:tcPr marL="22356" marR="22356" marT="4471" marB="4471" anchor="ctr">
                    <a:lnL>
                      <a:noFill/>
                    </a:lnL>
                    <a:lnR>
                      <a:noFill/>
                    </a:lnR>
                    <a:lnT>
                      <a:noFill/>
                    </a:lnT>
                    <a:lnB>
                      <a:noFill/>
                    </a:lnB>
                    <a:solidFill>
                      <a:srgbClr val="DDDDD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06022282"/>
                  </a:ext>
                </a:extLst>
              </a:tr>
              <a:tr h="659181">
                <a:tc>
                  <a:txBody>
                    <a:bodyPr/>
                    <a:lstStyle/>
                    <a:p>
                      <a:pPr algn="l"/>
                      <a:r>
                        <a:rPr lang="en-US" sz="1100" dirty="0">
                          <a:effectLst/>
                          <a:latin typeface="Courier New" panose="02070309020205020404" pitchFamily="49" charset="0"/>
                          <a:cs typeface="Courier New" panose="02070309020205020404" pitchFamily="49" charset="0"/>
                        </a:rPr>
                        <a:t>HWI-ST871:214:C18DNACXX:3:1107:9165:34675</a:t>
                      </a:r>
                    </a:p>
                  </a:txBody>
                  <a:tcPr marL="22356" marR="22356" marT="4471" marB="4471" anchor="ctr">
                    <a:lnL>
                      <a:noFill/>
                    </a:lnL>
                    <a:lnR>
                      <a:noFill/>
                    </a:lnR>
                    <a:lnT>
                      <a:noFill/>
                    </a:lnT>
                    <a:lnB>
                      <a:noFill/>
                    </a:lnB>
                    <a:solidFill>
                      <a:srgbClr val="FFFFFF"/>
                    </a:solidFill>
                  </a:tcPr>
                </a:tc>
                <a:tc>
                  <a:txBody>
                    <a:bodyPr/>
                    <a:lstStyle/>
                    <a:p>
                      <a:pPr algn="r"/>
                      <a:r>
                        <a:rPr lang="en-US" sz="1100">
                          <a:effectLst/>
                          <a:latin typeface="Courier New" panose="02070309020205020404" pitchFamily="49" charset="0"/>
                          <a:cs typeface="Courier New" panose="02070309020205020404" pitchFamily="49" charset="0"/>
                        </a:rPr>
                        <a:t>69</a:t>
                      </a:r>
                    </a:p>
                  </a:txBody>
                  <a:tcPr marL="22356" marR="22356" marT="4471" marB="4471" anchor="ctr">
                    <a:lnL>
                      <a:noFill/>
                    </a:lnL>
                    <a:lnR>
                      <a:noFill/>
                    </a:lnR>
                    <a:lnT>
                      <a:noFill/>
                    </a:lnT>
                    <a:lnB>
                      <a:noFill/>
                    </a:lnB>
                    <a:solidFill>
                      <a:srgbClr val="FFFFFF"/>
                    </a:solidFill>
                  </a:tcPr>
                </a:tc>
                <a:tc>
                  <a:txBody>
                    <a:bodyPr/>
                    <a:lstStyle/>
                    <a:p>
                      <a:pPr algn="l"/>
                      <a:r>
                        <a:rPr lang="en-US" sz="1100">
                          <a:effectLst/>
                          <a:latin typeface="Courier New" panose="02070309020205020404" pitchFamily="49" charset="0"/>
                          <a:cs typeface="Courier New" panose="02070309020205020404" pitchFamily="49" charset="0"/>
                        </a:rPr>
                        <a:t>sacCer3_gold_BK006935.2</a:t>
                      </a:r>
                    </a:p>
                  </a:txBody>
                  <a:tcPr marL="22356" marR="22356" marT="4471" marB="4471" anchor="ctr">
                    <a:lnL>
                      <a:noFill/>
                    </a:lnL>
                    <a:lnR>
                      <a:noFill/>
                    </a:lnR>
                    <a:lnT>
                      <a:noFill/>
                    </a:lnT>
                    <a:lnB>
                      <a:noFill/>
                    </a:lnB>
                    <a:solidFill>
                      <a:srgbClr val="FFFFFF"/>
                    </a:solidFill>
                  </a:tcPr>
                </a:tc>
                <a:tc>
                  <a:txBody>
                    <a:bodyPr/>
                    <a:lstStyle/>
                    <a:p>
                      <a:pPr algn="r"/>
                      <a:r>
                        <a:rPr lang="en-US" sz="1100">
                          <a:effectLst/>
                          <a:latin typeface="Courier New" panose="02070309020205020404" pitchFamily="49" charset="0"/>
                          <a:cs typeface="Courier New" panose="02070309020205020404" pitchFamily="49" charset="0"/>
                        </a:rPr>
                        <a:t>1</a:t>
                      </a:r>
                    </a:p>
                  </a:txBody>
                  <a:tcPr marL="22356" marR="22356" marT="4471" marB="4471" anchor="ctr">
                    <a:lnL>
                      <a:noFill/>
                    </a:lnL>
                    <a:lnR>
                      <a:noFill/>
                    </a:lnR>
                    <a:lnT>
                      <a:noFill/>
                    </a:lnT>
                    <a:lnB>
                      <a:noFill/>
                    </a:lnB>
                    <a:solidFill>
                      <a:srgbClr val="FFFFFF"/>
                    </a:solidFill>
                  </a:tcPr>
                </a:tc>
                <a:tc>
                  <a:txBody>
                    <a:bodyPr/>
                    <a:lstStyle/>
                    <a:p>
                      <a:pPr algn="r"/>
                      <a:r>
                        <a:rPr lang="en-US" sz="1100">
                          <a:effectLst/>
                          <a:latin typeface="Courier New" panose="02070309020205020404" pitchFamily="49" charset="0"/>
                          <a:cs typeface="Courier New" panose="02070309020205020404" pitchFamily="49" charset="0"/>
                        </a:rPr>
                        <a:t>0</a:t>
                      </a:r>
                    </a:p>
                  </a:txBody>
                  <a:tcPr marL="22356" marR="22356" marT="4471" marB="4471" anchor="ctr">
                    <a:lnL>
                      <a:noFill/>
                    </a:lnL>
                    <a:lnR>
                      <a:noFill/>
                    </a:lnR>
                    <a:lnT>
                      <a:noFill/>
                    </a:lnT>
                    <a:lnB>
                      <a:noFill/>
                    </a:lnB>
                    <a:solidFill>
                      <a:srgbClr val="FFFFFF"/>
                    </a:solidFill>
                  </a:tcPr>
                </a:tc>
                <a:tc>
                  <a:txBody>
                    <a:bodyPr/>
                    <a:lstStyle/>
                    <a:p>
                      <a:pPr algn="l"/>
                      <a:r>
                        <a:rPr lang="en-US" sz="1100">
                          <a:effectLst/>
                          <a:latin typeface="Courier New" panose="02070309020205020404" pitchFamily="49" charset="0"/>
                          <a:cs typeface="Courier New" panose="02070309020205020404" pitchFamily="49" charset="0"/>
                        </a:rPr>
                        <a:t>*</a:t>
                      </a:r>
                    </a:p>
                  </a:txBody>
                  <a:tcPr marL="22356" marR="22356" marT="4471" marB="4471" anchor="ctr">
                    <a:lnL>
                      <a:noFill/>
                    </a:lnL>
                    <a:lnR>
                      <a:noFill/>
                    </a:lnR>
                    <a:lnT>
                      <a:noFill/>
                    </a:lnT>
                    <a:lnB>
                      <a:noFill/>
                    </a:lnB>
                    <a:solidFill>
                      <a:srgbClr val="FFFFFF"/>
                    </a:solidFill>
                  </a:tcPr>
                </a:tc>
                <a:tc>
                  <a:txBody>
                    <a:bodyPr/>
                    <a:lstStyle/>
                    <a:p>
                      <a:pPr algn="l"/>
                      <a:r>
                        <a:rPr lang="en-US" sz="1100">
                          <a:effectLst/>
                          <a:latin typeface="Courier New" panose="02070309020205020404" pitchFamily="49" charset="0"/>
                          <a:cs typeface="Courier New" panose="02070309020205020404" pitchFamily="49" charset="0"/>
                        </a:rPr>
                        <a:t>=</a:t>
                      </a:r>
                    </a:p>
                  </a:txBody>
                  <a:tcPr marL="22356" marR="22356" marT="4471" marB="4471" anchor="ctr">
                    <a:lnL>
                      <a:noFill/>
                    </a:lnL>
                    <a:lnR>
                      <a:noFill/>
                    </a:lnR>
                    <a:lnT>
                      <a:noFill/>
                    </a:lnT>
                    <a:lnB>
                      <a:noFill/>
                    </a:lnB>
                    <a:solidFill>
                      <a:srgbClr val="FFFFFF"/>
                    </a:solidFill>
                  </a:tcPr>
                </a:tc>
                <a:tc>
                  <a:txBody>
                    <a:bodyPr/>
                    <a:lstStyle/>
                    <a:p>
                      <a:pPr algn="r"/>
                      <a:r>
                        <a:rPr lang="en-US" sz="1100">
                          <a:effectLst/>
                          <a:latin typeface="Courier New" panose="02070309020205020404" pitchFamily="49" charset="0"/>
                          <a:cs typeface="Courier New" panose="02070309020205020404" pitchFamily="49" charset="0"/>
                        </a:rPr>
                        <a:t>1</a:t>
                      </a:r>
                    </a:p>
                  </a:txBody>
                  <a:tcPr marL="22356" marR="22356" marT="4471" marB="4471" anchor="ctr">
                    <a:lnL>
                      <a:noFill/>
                    </a:lnL>
                    <a:lnR>
                      <a:noFill/>
                    </a:lnR>
                    <a:lnT>
                      <a:noFill/>
                    </a:lnT>
                    <a:lnB>
                      <a:noFill/>
                    </a:lnB>
                    <a:solidFill>
                      <a:srgbClr val="FFFFFF"/>
                    </a:solidFill>
                  </a:tcPr>
                </a:tc>
                <a:tc>
                  <a:txBody>
                    <a:bodyPr/>
                    <a:lstStyle/>
                    <a:p>
                      <a:pPr algn="r"/>
                      <a:r>
                        <a:rPr lang="en-US" sz="1100">
                          <a:effectLst/>
                          <a:latin typeface="Courier New" panose="02070309020205020404" pitchFamily="49" charset="0"/>
                          <a:cs typeface="Courier New" panose="02070309020205020404" pitchFamily="49" charset="0"/>
                        </a:rPr>
                        <a:t>0</a:t>
                      </a:r>
                    </a:p>
                  </a:txBody>
                  <a:tcPr marL="22356" marR="22356" marT="4471" marB="4471" anchor="ctr">
                    <a:lnL>
                      <a:noFill/>
                    </a:lnL>
                    <a:lnR>
                      <a:noFill/>
                    </a:lnR>
                    <a:lnT>
                      <a:noFill/>
                    </a:lnT>
                    <a:lnB>
                      <a:noFill/>
                    </a:lnB>
                    <a:solidFill>
                      <a:srgbClr val="FFFFFF"/>
                    </a:solidFill>
                  </a:tcPr>
                </a:tc>
                <a:tc>
                  <a:txBody>
                    <a:bodyPr/>
                    <a:lstStyle/>
                    <a:p>
                      <a:pPr algn="l"/>
                      <a:r>
                        <a:rPr lang="en-US" sz="1100">
                          <a:effectLst/>
                          <a:latin typeface="Courier New" panose="02070309020205020404" pitchFamily="49" charset="0"/>
                          <a:cs typeface="Courier New" panose="02070309020205020404" pitchFamily="49" charset="0"/>
                        </a:rPr>
                        <a:t>AGGGTAGTGTTAGGGTAGTGTGGGTGTGTGGGTGTGGTGTG</a:t>
                      </a:r>
                    </a:p>
                  </a:txBody>
                  <a:tcPr marL="22356" marR="22356" marT="4471" marB="4471" anchor="ctr">
                    <a:lnL>
                      <a:noFill/>
                    </a:lnL>
                    <a:lnR>
                      <a:noFill/>
                    </a:lnR>
                    <a:lnT>
                      <a:noFill/>
                    </a:lnT>
                    <a:lnB>
                      <a:noFill/>
                    </a:lnB>
                    <a:solidFill>
                      <a:srgbClr val="FFFFFF"/>
                    </a:solidFill>
                  </a:tcPr>
                </a:tc>
                <a:tc>
                  <a:txBody>
                    <a:bodyPr/>
                    <a:lstStyle/>
                    <a:p>
                      <a:pPr algn="l"/>
                      <a:r>
                        <a:rPr lang="en-US" sz="1100" dirty="0">
                          <a:effectLst/>
                          <a:latin typeface="Courier New" panose="02070309020205020404" pitchFamily="49" charset="0"/>
                          <a:cs typeface="Courier New" panose="02070309020205020404" pitchFamily="49" charset="0"/>
                        </a:rPr>
                        <a:t>:=@DADDDHFHDHII22CAEFEFE@F?ECGHGD&lt;?DG?D/?</a:t>
                      </a:r>
                    </a:p>
                  </a:txBody>
                  <a:tcPr marL="22356" marR="22356" marT="4471" marB="4471" anchor="ctr">
                    <a:lnL>
                      <a:noFill/>
                    </a:lnL>
                    <a:lnR>
                      <a:noFill/>
                    </a:lnR>
                    <a:lnT>
                      <a:noFill/>
                    </a:lnT>
                    <a:lnB>
                      <a:noFill/>
                    </a:lnB>
                    <a:solidFill>
                      <a:srgbClr val="FFFFFF"/>
                    </a:solidFill>
                  </a:tcPr>
                </a:tc>
                <a:tc>
                  <a:txBody>
                    <a:bodyPr/>
                    <a:lstStyle/>
                    <a:p>
                      <a:pPr algn="l"/>
                      <a:r>
                        <a:rPr lang="en-US" sz="1100">
                          <a:effectLst/>
                          <a:latin typeface="Courier New" panose="02070309020205020404" pitchFamily="49" charset="0"/>
                          <a:cs typeface="Courier New" panose="02070309020205020404" pitchFamily="49" charset="0"/>
                        </a:rPr>
                        <a:t>RG:Z:001</a:t>
                      </a:r>
                    </a:p>
                  </a:txBody>
                  <a:tcPr marL="22356" marR="22356" marT="4471" marB="4471" anchor="ctr">
                    <a:lnL>
                      <a:noFill/>
                    </a:lnL>
                    <a:lnR>
                      <a:noFill/>
                    </a:lnR>
                    <a:lnT>
                      <a:noFill/>
                    </a:lnT>
                    <a:lnB>
                      <a:noFill/>
                    </a:lnB>
                    <a:solidFill>
                      <a:srgbClr val="FFFFFF"/>
                    </a:solidFill>
                  </a:tcPr>
                </a:tc>
                <a:extLst>
                  <a:ext uri="{0D108BD9-81ED-4DB2-BD59-A6C34878D82A}">
                    <a16:rowId xmlns:a16="http://schemas.microsoft.com/office/drawing/2014/main" val="1737766464"/>
                  </a:ext>
                </a:extLst>
              </a:tr>
              <a:tr h="1146861">
                <a:tc>
                  <a:txBody>
                    <a:bodyPr/>
                    <a:lstStyle/>
                    <a:p>
                      <a:pPr algn="l"/>
                      <a:r>
                        <a:rPr lang="en-US" sz="1100">
                          <a:effectLst/>
                          <a:latin typeface="Courier New" panose="02070309020205020404" pitchFamily="49" charset="0"/>
                          <a:cs typeface="Courier New" panose="02070309020205020404" pitchFamily="49" charset="0"/>
                        </a:rPr>
                        <a:t>HWI-ST871:214:C18DNACXX:3:1107:9165:34675</a:t>
                      </a:r>
                    </a:p>
                  </a:txBody>
                  <a:tcPr marL="22356" marR="22356" marT="4471" marB="4471" anchor="ctr">
                    <a:lnL>
                      <a:noFill/>
                    </a:lnL>
                    <a:lnR>
                      <a:noFill/>
                    </a:lnR>
                    <a:lnT>
                      <a:noFill/>
                    </a:lnT>
                    <a:lnB>
                      <a:noFill/>
                    </a:lnB>
                    <a:solidFill>
                      <a:srgbClr val="DDDDDD"/>
                    </a:solidFill>
                  </a:tcPr>
                </a:tc>
                <a:tc>
                  <a:txBody>
                    <a:bodyPr/>
                    <a:lstStyle/>
                    <a:p>
                      <a:pPr algn="r"/>
                      <a:r>
                        <a:rPr lang="en-US" sz="1100">
                          <a:effectLst/>
                          <a:latin typeface="Courier New" panose="02070309020205020404" pitchFamily="49" charset="0"/>
                          <a:cs typeface="Courier New" panose="02070309020205020404" pitchFamily="49" charset="0"/>
                        </a:rPr>
                        <a:t>137</a:t>
                      </a:r>
                    </a:p>
                  </a:txBody>
                  <a:tcPr marL="22356" marR="22356" marT="4471" marB="4471" anchor="ctr">
                    <a:lnL>
                      <a:noFill/>
                    </a:lnL>
                    <a:lnR>
                      <a:noFill/>
                    </a:lnR>
                    <a:lnT>
                      <a:noFill/>
                    </a:lnT>
                    <a:lnB>
                      <a:noFill/>
                    </a:lnB>
                    <a:solidFill>
                      <a:srgbClr val="DDDDDD"/>
                    </a:solidFill>
                  </a:tcPr>
                </a:tc>
                <a:tc>
                  <a:txBody>
                    <a:bodyPr/>
                    <a:lstStyle/>
                    <a:p>
                      <a:pPr algn="l"/>
                      <a:r>
                        <a:rPr lang="en-US" sz="1100">
                          <a:effectLst/>
                          <a:latin typeface="Courier New" panose="02070309020205020404" pitchFamily="49" charset="0"/>
                          <a:cs typeface="Courier New" panose="02070309020205020404" pitchFamily="49" charset="0"/>
                        </a:rPr>
                        <a:t>sacCer3_gold_BK006935.2</a:t>
                      </a:r>
                    </a:p>
                  </a:txBody>
                  <a:tcPr marL="22356" marR="22356" marT="4471" marB="4471" anchor="ctr">
                    <a:lnL>
                      <a:noFill/>
                    </a:lnL>
                    <a:lnR>
                      <a:noFill/>
                    </a:lnR>
                    <a:lnT>
                      <a:noFill/>
                    </a:lnT>
                    <a:lnB>
                      <a:noFill/>
                    </a:lnB>
                    <a:solidFill>
                      <a:srgbClr val="DDDDDD"/>
                    </a:solidFill>
                  </a:tcPr>
                </a:tc>
                <a:tc>
                  <a:txBody>
                    <a:bodyPr/>
                    <a:lstStyle/>
                    <a:p>
                      <a:pPr algn="r"/>
                      <a:r>
                        <a:rPr lang="en-US" sz="1100">
                          <a:effectLst/>
                          <a:latin typeface="Courier New" panose="02070309020205020404" pitchFamily="49" charset="0"/>
                          <a:cs typeface="Courier New" panose="02070309020205020404" pitchFamily="49" charset="0"/>
                        </a:rPr>
                        <a:t>1</a:t>
                      </a:r>
                    </a:p>
                  </a:txBody>
                  <a:tcPr marL="22356" marR="22356" marT="4471" marB="4471" anchor="ctr">
                    <a:lnL>
                      <a:noFill/>
                    </a:lnL>
                    <a:lnR>
                      <a:noFill/>
                    </a:lnR>
                    <a:lnT>
                      <a:noFill/>
                    </a:lnT>
                    <a:lnB>
                      <a:noFill/>
                    </a:lnB>
                    <a:solidFill>
                      <a:srgbClr val="DDDDDD"/>
                    </a:solidFill>
                  </a:tcPr>
                </a:tc>
                <a:tc>
                  <a:txBody>
                    <a:bodyPr/>
                    <a:lstStyle/>
                    <a:p>
                      <a:pPr algn="r"/>
                      <a:r>
                        <a:rPr lang="en-US" sz="1100" dirty="0">
                          <a:effectLst/>
                          <a:latin typeface="Courier New" panose="02070309020205020404" pitchFamily="49" charset="0"/>
                          <a:cs typeface="Courier New" panose="02070309020205020404" pitchFamily="49" charset="0"/>
                        </a:rPr>
                        <a:t>0</a:t>
                      </a:r>
                    </a:p>
                  </a:txBody>
                  <a:tcPr marL="22356" marR="22356" marT="4471" marB="4471" anchor="ctr">
                    <a:lnL>
                      <a:noFill/>
                    </a:lnL>
                    <a:lnR>
                      <a:noFill/>
                    </a:lnR>
                    <a:lnT>
                      <a:noFill/>
                    </a:lnT>
                    <a:lnB>
                      <a:noFill/>
                    </a:lnB>
                    <a:solidFill>
                      <a:srgbClr val="DDDDDD"/>
                    </a:solidFill>
                  </a:tcPr>
                </a:tc>
                <a:tc>
                  <a:txBody>
                    <a:bodyPr/>
                    <a:lstStyle/>
                    <a:p>
                      <a:pPr algn="l"/>
                      <a:r>
                        <a:rPr lang="en-US" sz="1100" dirty="0">
                          <a:effectLst/>
                          <a:latin typeface="Courier New" panose="02070309020205020404" pitchFamily="49" charset="0"/>
                          <a:cs typeface="Courier New" panose="02070309020205020404" pitchFamily="49" charset="0"/>
                        </a:rPr>
                        <a:t>19M</a:t>
                      </a:r>
                    </a:p>
                  </a:txBody>
                  <a:tcPr marL="22356" marR="22356" marT="4471" marB="4471" anchor="ctr">
                    <a:lnL>
                      <a:noFill/>
                    </a:lnL>
                    <a:lnR>
                      <a:noFill/>
                    </a:lnR>
                    <a:lnT>
                      <a:noFill/>
                    </a:lnT>
                    <a:lnB>
                      <a:noFill/>
                    </a:lnB>
                    <a:solidFill>
                      <a:srgbClr val="DDDDDD"/>
                    </a:solidFill>
                  </a:tcPr>
                </a:tc>
                <a:tc>
                  <a:txBody>
                    <a:bodyPr/>
                    <a:lstStyle/>
                    <a:p>
                      <a:pPr algn="l"/>
                      <a:r>
                        <a:rPr lang="en-US" sz="1100">
                          <a:effectLst/>
                          <a:latin typeface="Courier New" panose="02070309020205020404" pitchFamily="49" charset="0"/>
                          <a:cs typeface="Courier New" panose="02070309020205020404" pitchFamily="49" charset="0"/>
                        </a:rPr>
                        <a:t>=</a:t>
                      </a:r>
                    </a:p>
                  </a:txBody>
                  <a:tcPr marL="22356" marR="22356" marT="4471" marB="4471" anchor="ctr">
                    <a:lnL>
                      <a:noFill/>
                    </a:lnL>
                    <a:lnR>
                      <a:noFill/>
                    </a:lnR>
                    <a:lnT>
                      <a:noFill/>
                    </a:lnT>
                    <a:lnB>
                      <a:noFill/>
                    </a:lnB>
                    <a:solidFill>
                      <a:srgbClr val="DDDDDD"/>
                    </a:solidFill>
                  </a:tcPr>
                </a:tc>
                <a:tc>
                  <a:txBody>
                    <a:bodyPr/>
                    <a:lstStyle/>
                    <a:p>
                      <a:pPr algn="r"/>
                      <a:r>
                        <a:rPr lang="en-US" sz="1100">
                          <a:effectLst/>
                          <a:latin typeface="Courier New" panose="02070309020205020404" pitchFamily="49" charset="0"/>
                          <a:cs typeface="Courier New" panose="02070309020205020404" pitchFamily="49" charset="0"/>
                        </a:rPr>
                        <a:t>1</a:t>
                      </a:r>
                    </a:p>
                  </a:txBody>
                  <a:tcPr marL="22356" marR="22356" marT="4471" marB="4471" anchor="ctr">
                    <a:lnL>
                      <a:noFill/>
                    </a:lnL>
                    <a:lnR>
                      <a:noFill/>
                    </a:lnR>
                    <a:lnT>
                      <a:noFill/>
                    </a:lnT>
                    <a:lnB>
                      <a:noFill/>
                    </a:lnB>
                    <a:solidFill>
                      <a:srgbClr val="DDDDDD"/>
                    </a:solidFill>
                  </a:tcPr>
                </a:tc>
                <a:tc>
                  <a:txBody>
                    <a:bodyPr/>
                    <a:lstStyle/>
                    <a:p>
                      <a:pPr algn="r"/>
                      <a:r>
                        <a:rPr lang="en-US" sz="1100">
                          <a:effectLst/>
                          <a:latin typeface="Courier New" panose="02070309020205020404" pitchFamily="49" charset="0"/>
                          <a:cs typeface="Courier New" panose="02070309020205020404" pitchFamily="49" charset="0"/>
                        </a:rPr>
                        <a:t>0</a:t>
                      </a:r>
                    </a:p>
                  </a:txBody>
                  <a:tcPr marL="22356" marR="22356" marT="4471" marB="4471" anchor="ctr">
                    <a:lnL>
                      <a:noFill/>
                    </a:lnL>
                    <a:lnR>
                      <a:noFill/>
                    </a:lnR>
                    <a:lnT>
                      <a:noFill/>
                    </a:lnT>
                    <a:lnB>
                      <a:noFill/>
                    </a:lnB>
                    <a:solidFill>
                      <a:srgbClr val="DDDDDD"/>
                    </a:solidFill>
                  </a:tcPr>
                </a:tc>
                <a:tc>
                  <a:txBody>
                    <a:bodyPr/>
                    <a:lstStyle/>
                    <a:p>
                      <a:pPr algn="l"/>
                      <a:r>
                        <a:rPr lang="en-US" sz="1100">
                          <a:effectLst/>
                          <a:latin typeface="Courier New" panose="02070309020205020404" pitchFamily="49" charset="0"/>
                          <a:cs typeface="Courier New" panose="02070309020205020404" pitchFamily="49" charset="0"/>
                        </a:rPr>
                        <a:t>ACACACCACACCCACACAC</a:t>
                      </a:r>
                    </a:p>
                  </a:txBody>
                  <a:tcPr marL="22356" marR="22356" marT="4471" marB="4471" anchor="ctr">
                    <a:lnL>
                      <a:noFill/>
                    </a:lnL>
                    <a:lnR>
                      <a:noFill/>
                    </a:lnR>
                    <a:lnT>
                      <a:noFill/>
                    </a:lnT>
                    <a:lnB>
                      <a:noFill/>
                    </a:lnB>
                    <a:solidFill>
                      <a:srgbClr val="DDDDDD"/>
                    </a:solidFill>
                  </a:tcPr>
                </a:tc>
                <a:tc>
                  <a:txBody>
                    <a:bodyPr/>
                    <a:lstStyle/>
                    <a:p>
                      <a:pPr algn="l"/>
                      <a:r>
                        <a:rPr lang="en-US" sz="1100">
                          <a:effectLst/>
                          <a:latin typeface="Courier New" panose="02070309020205020404" pitchFamily="49" charset="0"/>
                          <a:cs typeface="Courier New" panose="02070309020205020404" pitchFamily="49" charset="0"/>
                        </a:rPr>
                        <a:t>?@@BDDDD8DFFF?AGI;E</a:t>
                      </a:r>
                    </a:p>
                  </a:txBody>
                  <a:tcPr marL="22356" marR="22356" marT="4471" marB="4471" anchor="ctr">
                    <a:lnL>
                      <a:noFill/>
                    </a:lnL>
                    <a:lnR>
                      <a:noFill/>
                    </a:lnR>
                    <a:lnT>
                      <a:noFill/>
                    </a:lnT>
                    <a:lnB>
                      <a:noFill/>
                    </a:lnB>
                    <a:solidFill>
                      <a:srgbClr val="DDDDDD"/>
                    </a:solidFill>
                  </a:tcPr>
                </a:tc>
                <a:tc>
                  <a:txBody>
                    <a:bodyPr/>
                    <a:lstStyle/>
                    <a:p>
                      <a:pPr algn="l"/>
                      <a:r>
                        <a:rPr lang="en-US" sz="1100" dirty="0">
                          <a:effectLst/>
                          <a:latin typeface="Courier New" panose="02070309020205020404" pitchFamily="49" charset="0"/>
                          <a:cs typeface="Courier New" panose="02070309020205020404" pitchFamily="49" charset="0"/>
                        </a:rPr>
                        <a:t>RG:Z:001 XT:A:R NM:i:1 SM:i:0 AM:i:0 X0:i:4 X1:i:2 XM:i:1 XO:i:0 XG:i:0 MD:Z:0C18</a:t>
                      </a:r>
                    </a:p>
                  </a:txBody>
                  <a:tcPr marL="22356" marR="22356" marT="4471" marB="4471" anchor="ctr">
                    <a:lnL>
                      <a:noFill/>
                    </a:lnL>
                    <a:lnR>
                      <a:noFill/>
                    </a:lnR>
                    <a:lnT>
                      <a:noFill/>
                    </a:lnT>
                    <a:lnB>
                      <a:noFill/>
                    </a:lnB>
                    <a:solidFill>
                      <a:srgbClr val="DDDDDD"/>
                    </a:solidFill>
                  </a:tcPr>
                </a:tc>
                <a:extLst>
                  <a:ext uri="{0D108BD9-81ED-4DB2-BD59-A6C34878D82A}">
                    <a16:rowId xmlns:a16="http://schemas.microsoft.com/office/drawing/2014/main" val="3852386063"/>
                  </a:ext>
                </a:extLst>
              </a:tr>
              <a:tr h="82423">
                <a:tc>
                  <a:txBody>
                    <a:bodyPr/>
                    <a:lstStyle/>
                    <a:p>
                      <a:endParaRPr lang="en-US" sz="400" dirty="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a:p>
                  </a:txBody>
                  <a:tcPr marL="21463" marR="21463" marT="10731" marB="10731">
                    <a:lnT>
                      <a:noFill/>
                    </a:lnT>
                  </a:tcPr>
                </a:tc>
                <a:tc>
                  <a:txBody>
                    <a:bodyPr/>
                    <a:lstStyle/>
                    <a:p>
                      <a:endParaRPr lang="en-US" sz="400" dirty="0"/>
                    </a:p>
                  </a:txBody>
                  <a:tcPr marL="21463" marR="21463" marT="10731" marB="10731">
                    <a:lnT>
                      <a:noFill/>
                    </a:lnT>
                  </a:tcPr>
                </a:tc>
                <a:extLst>
                  <a:ext uri="{0D108BD9-81ED-4DB2-BD59-A6C34878D82A}">
                    <a16:rowId xmlns:a16="http://schemas.microsoft.com/office/drawing/2014/main" val="284616765"/>
                  </a:ext>
                </a:extLst>
              </a:tr>
            </a:tbl>
          </a:graphicData>
        </a:graphic>
      </p:graphicFrame>
      <p:sp>
        <p:nvSpPr>
          <p:cNvPr id="6" name="Rectangle 1">
            <a:extLst>
              <a:ext uri="{FF2B5EF4-FFF2-40B4-BE49-F238E27FC236}">
                <a16:creationId xmlns:a16="http://schemas.microsoft.com/office/drawing/2014/main" id="{0C8A1330-1967-4CB7-89C5-9EB98EECDBC1}"/>
              </a:ext>
            </a:extLst>
          </p:cNvPr>
          <p:cNvSpPr>
            <a:spLocks noChangeArrowheads="1"/>
          </p:cNvSpPr>
          <p:nvPr/>
        </p:nvSpPr>
        <p:spPr bwMode="auto">
          <a:xfrm>
            <a:off x="-15014269" y="1502461"/>
            <a:ext cx="539818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7"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sp>
        <p:nvSpPr>
          <p:cNvPr id="7" name="Slide Number Placeholder 6">
            <a:extLst>
              <a:ext uri="{FF2B5EF4-FFF2-40B4-BE49-F238E27FC236}">
                <a16:creationId xmlns:a16="http://schemas.microsoft.com/office/drawing/2014/main" id="{B3706EB3-5648-4FF3-A561-811626DFBB93}"/>
              </a:ext>
            </a:extLst>
          </p:cNvPr>
          <p:cNvSpPr>
            <a:spLocks noGrp="1"/>
          </p:cNvSpPr>
          <p:nvPr>
            <p:ph type="sldNum" sz="quarter" idx="12"/>
          </p:nvPr>
        </p:nvSpPr>
        <p:spPr/>
        <p:txBody>
          <a:bodyPr/>
          <a:lstStyle/>
          <a:p>
            <a:fld id="{F26E19B2-6512-47C7-A47A-4F9429BC55BB}" type="slidenum">
              <a:rPr lang="en-US" smtClean="0"/>
              <a:t>58</a:t>
            </a:fld>
            <a:endParaRPr lang="en-US"/>
          </a:p>
        </p:txBody>
      </p:sp>
    </p:spTree>
    <p:extLst>
      <p:ext uri="{BB962C8B-B14F-4D97-AF65-F5344CB8AC3E}">
        <p14:creationId xmlns:p14="http://schemas.microsoft.com/office/powerpoint/2010/main" val="1648396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FD5C-B9C7-4AF2-89A1-88FC89943F37}"/>
              </a:ext>
            </a:extLst>
          </p:cNvPr>
          <p:cNvSpPr>
            <a:spLocks noGrp="1"/>
          </p:cNvSpPr>
          <p:nvPr>
            <p:ph type="title"/>
          </p:nvPr>
        </p:nvSpPr>
        <p:spPr/>
        <p:txBody>
          <a:bodyPr/>
          <a:lstStyle/>
          <a:p>
            <a:r>
              <a:rPr lang="nl-BE"/>
              <a:t>Mapping – quality control</a:t>
            </a:r>
            <a:endParaRPr lang="en-US" dirty="0"/>
          </a:p>
        </p:txBody>
      </p:sp>
      <p:sp>
        <p:nvSpPr>
          <p:cNvPr id="3" name="Content Placeholder 2">
            <a:extLst>
              <a:ext uri="{FF2B5EF4-FFF2-40B4-BE49-F238E27FC236}">
                <a16:creationId xmlns:a16="http://schemas.microsoft.com/office/drawing/2014/main" id="{D49748B0-C0D1-45A7-9DD5-3C11BAE949C8}"/>
              </a:ext>
            </a:extLst>
          </p:cNvPr>
          <p:cNvSpPr>
            <a:spLocks noGrp="1"/>
          </p:cNvSpPr>
          <p:nvPr>
            <p:ph idx="1"/>
          </p:nvPr>
        </p:nvSpPr>
        <p:spPr/>
        <p:txBody>
          <a:bodyPr/>
          <a:lstStyle/>
          <a:p>
            <a:r>
              <a:rPr lang="nl-BE" dirty="0" err="1"/>
              <a:t>Assess</a:t>
            </a:r>
            <a:r>
              <a:rPr lang="nl-BE" dirty="0"/>
              <a:t> </a:t>
            </a:r>
            <a:r>
              <a:rPr lang="nl-BE" dirty="0" err="1"/>
              <a:t>the</a:t>
            </a:r>
            <a:r>
              <a:rPr lang="nl-BE" dirty="0"/>
              <a:t> </a:t>
            </a:r>
            <a:r>
              <a:rPr lang="nl-BE" dirty="0" err="1"/>
              <a:t>quality</a:t>
            </a:r>
            <a:r>
              <a:rPr lang="nl-BE" dirty="0"/>
              <a:t> of </a:t>
            </a:r>
            <a:r>
              <a:rPr lang="nl-BE" dirty="0" err="1"/>
              <a:t>alignment</a:t>
            </a:r>
            <a:r>
              <a:rPr lang="nl-BE" dirty="0"/>
              <a:t> data:</a:t>
            </a:r>
          </a:p>
          <a:p>
            <a:pPr lvl="1"/>
            <a:r>
              <a:rPr lang="nl-BE" dirty="0" err="1"/>
              <a:t>Samtools</a:t>
            </a:r>
            <a:r>
              <a:rPr lang="nl-BE" dirty="0"/>
              <a:t> </a:t>
            </a:r>
            <a:r>
              <a:rPr lang="nl-BE" dirty="0" err="1"/>
              <a:t>flagstat</a:t>
            </a:r>
            <a:endParaRPr lang="nl-BE" dirty="0"/>
          </a:p>
          <a:p>
            <a:endParaRPr lang="en-US" dirty="0"/>
          </a:p>
        </p:txBody>
      </p:sp>
      <p:pic>
        <p:nvPicPr>
          <p:cNvPr id="15" name="Picture 14">
            <a:extLst>
              <a:ext uri="{FF2B5EF4-FFF2-40B4-BE49-F238E27FC236}">
                <a16:creationId xmlns:a16="http://schemas.microsoft.com/office/drawing/2014/main" id="{DBF63CA6-5B38-4185-82FD-88039FE92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049" y="0"/>
            <a:ext cx="5732859" cy="6858000"/>
          </a:xfrm>
          <a:prstGeom prst="rect">
            <a:avLst/>
          </a:prstGeom>
        </p:spPr>
      </p:pic>
      <p:sp>
        <p:nvSpPr>
          <p:cNvPr id="9" name="TextBox 8">
            <a:extLst>
              <a:ext uri="{FF2B5EF4-FFF2-40B4-BE49-F238E27FC236}">
                <a16:creationId xmlns:a16="http://schemas.microsoft.com/office/drawing/2014/main" id="{5F59C90F-B77B-46B0-B06D-B7F3103E4CEE}"/>
              </a:ext>
            </a:extLst>
          </p:cNvPr>
          <p:cNvSpPr txBox="1"/>
          <p:nvPr/>
        </p:nvSpPr>
        <p:spPr>
          <a:xfrm>
            <a:off x="2060967" y="2858870"/>
            <a:ext cx="5189083" cy="2893100"/>
          </a:xfrm>
          <a:prstGeom prst="rect">
            <a:avLst/>
          </a:prstGeom>
          <a:noFill/>
        </p:spPr>
        <p:txBody>
          <a:bodyPr wrap="square">
            <a:spAutoFit/>
          </a:bodyPr>
          <a:lstStyle/>
          <a:p>
            <a:r>
              <a:rPr lang="en-US" sz="1400" dirty="0"/>
              <a:t>9558446 + 0 in total (QC-passed reads + QC-failed reads)</a:t>
            </a:r>
          </a:p>
          <a:p>
            <a:r>
              <a:rPr lang="en-US" sz="1400" dirty="0"/>
              <a:t>0 + 0 secondary</a:t>
            </a:r>
          </a:p>
          <a:p>
            <a:r>
              <a:rPr lang="en-US" sz="1400" dirty="0"/>
              <a:t>0 + 0 supplementary</a:t>
            </a:r>
          </a:p>
          <a:p>
            <a:r>
              <a:rPr lang="en-US" sz="1400" dirty="0"/>
              <a:t>0 + 0 duplicates</a:t>
            </a:r>
          </a:p>
          <a:p>
            <a:r>
              <a:rPr lang="en-US" sz="1400" dirty="0"/>
              <a:t>290263 + 0 mapped (</a:t>
            </a:r>
            <a:r>
              <a:rPr lang="en-US" sz="1400" dirty="0">
                <a:highlight>
                  <a:srgbClr val="FFFF00"/>
                </a:highlight>
              </a:rPr>
              <a:t>3.04%</a:t>
            </a:r>
            <a:r>
              <a:rPr lang="en-US" sz="1400" dirty="0"/>
              <a:t> : N/A)</a:t>
            </a:r>
          </a:p>
          <a:p>
            <a:r>
              <a:rPr lang="en-US" sz="1400" dirty="0"/>
              <a:t>9558446 + 0 paired in sequencing</a:t>
            </a:r>
          </a:p>
          <a:p>
            <a:r>
              <a:rPr lang="en-US" sz="1400" dirty="0"/>
              <a:t>4779223 + 0 read1</a:t>
            </a:r>
          </a:p>
          <a:p>
            <a:r>
              <a:rPr lang="en-US" sz="1400" dirty="0"/>
              <a:t>4779223 + 0 read2</a:t>
            </a:r>
          </a:p>
          <a:p>
            <a:r>
              <a:rPr lang="en-US" sz="1400" dirty="0"/>
              <a:t>208710 + 0 properly paired (</a:t>
            </a:r>
            <a:r>
              <a:rPr lang="en-US" sz="1400" dirty="0">
                <a:highlight>
                  <a:srgbClr val="FFFF00"/>
                </a:highlight>
              </a:rPr>
              <a:t>2.18%</a:t>
            </a:r>
            <a:r>
              <a:rPr lang="en-US" sz="1400" dirty="0"/>
              <a:t> : N/A)</a:t>
            </a:r>
          </a:p>
          <a:p>
            <a:r>
              <a:rPr lang="en-US" sz="1400" dirty="0"/>
              <a:t>212144 + 0 with itself and mate mapped</a:t>
            </a:r>
          </a:p>
          <a:p>
            <a:r>
              <a:rPr lang="en-US" sz="1400" dirty="0"/>
              <a:t>78119 + 0 singletons (0.82% : N/A)</a:t>
            </a:r>
          </a:p>
          <a:p>
            <a:r>
              <a:rPr lang="en-US" sz="1400" dirty="0"/>
              <a:t>0 + 0 with mate mapped to a different </a:t>
            </a:r>
            <a:r>
              <a:rPr lang="en-US" sz="1400" dirty="0" err="1"/>
              <a:t>chr</a:t>
            </a:r>
            <a:endParaRPr lang="en-US" sz="1400" dirty="0"/>
          </a:p>
          <a:p>
            <a:r>
              <a:rPr lang="en-US" sz="1400" dirty="0"/>
              <a:t>0 + 0 with mate mapped to a different </a:t>
            </a:r>
            <a:r>
              <a:rPr lang="en-US" sz="1400" dirty="0" err="1"/>
              <a:t>chr</a:t>
            </a:r>
            <a:r>
              <a:rPr lang="en-US" sz="1400" dirty="0"/>
              <a:t> (</a:t>
            </a:r>
            <a:r>
              <a:rPr lang="en-US" sz="1400" dirty="0" err="1"/>
              <a:t>mapQ</a:t>
            </a:r>
            <a:r>
              <a:rPr lang="en-US" sz="1400" dirty="0"/>
              <a:t>&gt;=5)</a:t>
            </a:r>
          </a:p>
        </p:txBody>
      </p:sp>
      <p:sp>
        <p:nvSpPr>
          <p:cNvPr id="8" name="Slide Number Placeholder 7">
            <a:extLst>
              <a:ext uri="{FF2B5EF4-FFF2-40B4-BE49-F238E27FC236}">
                <a16:creationId xmlns:a16="http://schemas.microsoft.com/office/drawing/2014/main" id="{DB52C291-2192-4697-AB3F-75438B620468}"/>
              </a:ext>
            </a:extLst>
          </p:cNvPr>
          <p:cNvSpPr>
            <a:spLocks noGrp="1"/>
          </p:cNvSpPr>
          <p:nvPr>
            <p:ph type="sldNum" sz="quarter" idx="12"/>
          </p:nvPr>
        </p:nvSpPr>
        <p:spPr/>
        <p:txBody>
          <a:bodyPr/>
          <a:lstStyle/>
          <a:p>
            <a:fld id="{F26E19B2-6512-47C7-A47A-4F9429BC55BB}" type="slidenum">
              <a:rPr lang="en-US" smtClean="0"/>
              <a:t>59</a:t>
            </a:fld>
            <a:endParaRPr lang="en-US"/>
          </a:p>
        </p:txBody>
      </p:sp>
    </p:spTree>
    <p:extLst>
      <p:ext uri="{BB962C8B-B14F-4D97-AF65-F5344CB8AC3E}">
        <p14:creationId xmlns:p14="http://schemas.microsoft.com/office/powerpoint/2010/main" val="787467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A5F-CA31-4612-A0BC-2CD1435E73BA}"/>
              </a:ext>
            </a:extLst>
          </p:cNvPr>
          <p:cNvSpPr>
            <a:spLocks noGrp="1"/>
          </p:cNvSpPr>
          <p:nvPr>
            <p:ph type="title"/>
          </p:nvPr>
        </p:nvSpPr>
        <p:spPr>
          <a:xfrm>
            <a:off x="838200" y="365125"/>
            <a:ext cx="10515600" cy="1325563"/>
          </a:xfrm>
        </p:spPr>
        <p:txBody>
          <a:bodyPr/>
          <a:lstStyle/>
          <a:p>
            <a:r>
              <a:rPr lang="nl-BE" dirty="0" err="1"/>
              <a:t>Further</a:t>
            </a:r>
            <a:r>
              <a:rPr lang="nl-BE" dirty="0"/>
              <a:t> reading</a:t>
            </a:r>
            <a:endParaRPr lang="en-US" dirty="0"/>
          </a:p>
        </p:txBody>
      </p:sp>
      <p:sp>
        <p:nvSpPr>
          <p:cNvPr id="3" name="Content Placeholder 2">
            <a:extLst>
              <a:ext uri="{FF2B5EF4-FFF2-40B4-BE49-F238E27FC236}">
                <a16:creationId xmlns:a16="http://schemas.microsoft.com/office/drawing/2014/main" id="{898795EA-9DE3-4EE5-9F62-3EDA8AA30F22}"/>
              </a:ext>
            </a:extLst>
          </p:cNvPr>
          <p:cNvSpPr>
            <a:spLocks noGrp="1"/>
          </p:cNvSpPr>
          <p:nvPr>
            <p:ph idx="1"/>
          </p:nvPr>
        </p:nvSpPr>
        <p:spPr>
          <a:xfrm>
            <a:off x="838200" y="1825625"/>
            <a:ext cx="10515600" cy="4351339"/>
          </a:xfrm>
        </p:spPr>
        <p:txBody>
          <a:bodyPr/>
          <a:lstStyle/>
          <a:p>
            <a:r>
              <a:rPr lang="en-US" dirty="0"/>
              <a:t>More tutorials can be found on:</a:t>
            </a:r>
            <a:r>
              <a:rPr lang="en-US" dirty="0">
                <a:hlinkClick r:id="rId2"/>
              </a:rPr>
              <a:t> https://galaxyproject.github.io/training-material/</a:t>
            </a:r>
            <a:endParaRPr lang="en-US" dirty="0"/>
          </a:p>
          <a:p>
            <a:endParaRPr lang="en-US" dirty="0"/>
          </a:p>
        </p:txBody>
      </p:sp>
      <p:pic>
        <p:nvPicPr>
          <p:cNvPr id="5" name="Picture 4">
            <a:extLst>
              <a:ext uri="{FF2B5EF4-FFF2-40B4-BE49-F238E27FC236}">
                <a16:creationId xmlns:a16="http://schemas.microsoft.com/office/drawing/2014/main" id="{590DC38E-9804-46E9-B9D9-5D23A2355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619" y="3429001"/>
            <a:ext cx="4952763" cy="2352563"/>
          </a:xfrm>
          <a:prstGeom prst="rect">
            <a:avLst/>
          </a:prstGeom>
        </p:spPr>
      </p:pic>
      <p:sp>
        <p:nvSpPr>
          <p:cNvPr id="4" name="Slide Number Placeholder 3">
            <a:extLst>
              <a:ext uri="{FF2B5EF4-FFF2-40B4-BE49-F238E27FC236}">
                <a16:creationId xmlns:a16="http://schemas.microsoft.com/office/drawing/2014/main" id="{F072EAE6-DC49-4F61-83BB-838633425986}"/>
              </a:ext>
            </a:extLst>
          </p:cNvPr>
          <p:cNvSpPr>
            <a:spLocks noGrp="1"/>
          </p:cNvSpPr>
          <p:nvPr>
            <p:ph type="sldNum" sz="quarter" idx="12"/>
          </p:nvPr>
        </p:nvSpPr>
        <p:spPr/>
        <p:txBody>
          <a:bodyPr/>
          <a:lstStyle/>
          <a:p>
            <a:fld id="{F26E19B2-6512-47C7-A47A-4F9429BC55BB}" type="slidenum">
              <a:rPr lang="en-US" smtClean="0"/>
              <a:t>6</a:t>
            </a:fld>
            <a:endParaRPr lang="en-US"/>
          </a:p>
        </p:txBody>
      </p:sp>
    </p:spTree>
    <p:extLst>
      <p:ext uri="{BB962C8B-B14F-4D97-AF65-F5344CB8AC3E}">
        <p14:creationId xmlns:p14="http://schemas.microsoft.com/office/powerpoint/2010/main" val="1451782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8C3C-4468-4A82-BA92-8E9C72176562}"/>
              </a:ext>
            </a:extLst>
          </p:cNvPr>
          <p:cNvSpPr>
            <a:spLocks noGrp="1"/>
          </p:cNvSpPr>
          <p:nvPr>
            <p:ph type="title"/>
          </p:nvPr>
        </p:nvSpPr>
        <p:spPr/>
        <p:txBody>
          <a:bodyPr/>
          <a:lstStyle/>
          <a:p>
            <a:r>
              <a:rPr lang="nl-BE" dirty="0"/>
              <a:t>Post-processing </a:t>
            </a:r>
            <a:r>
              <a:rPr lang="nl-BE" dirty="0" err="1"/>
              <a:t>alignment</a:t>
            </a:r>
            <a:r>
              <a:rPr lang="nl-BE" dirty="0"/>
              <a:t> </a:t>
            </a:r>
            <a:endParaRPr lang="en-US" dirty="0"/>
          </a:p>
        </p:txBody>
      </p:sp>
      <p:sp>
        <p:nvSpPr>
          <p:cNvPr id="3" name="Content Placeholder 2">
            <a:extLst>
              <a:ext uri="{FF2B5EF4-FFF2-40B4-BE49-F238E27FC236}">
                <a16:creationId xmlns:a16="http://schemas.microsoft.com/office/drawing/2014/main" id="{077D5C19-91D5-411B-A658-86751B538388}"/>
              </a:ext>
            </a:extLst>
          </p:cNvPr>
          <p:cNvSpPr>
            <a:spLocks noGrp="1"/>
          </p:cNvSpPr>
          <p:nvPr>
            <p:ph idx="1"/>
          </p:nvPr>
        </p:nvSpPr>
        <p:spPr/>
        <p:txBody>
          <a:bodyPr/>
          <a:lstStyle/>
          <a:p>
            <a:r>
              <a:rPr lang="nl-BE" dirty="0"/>
              <a:t>Depends on variant </a:t>
            </a:r>
            <a:r>
              <a:rPr lang="nl-BE" dirty="0" err="1"/>
              <a:t>calling</a:t>
            </a:r>
            <a:r>
              <a:rPr lang="nl-BE" dirty="0"/>
              <a:t> software </a:t>
            </a:r>
          </a:p>
          <a:p>
            <a:pPr lvl="1"/>
            <a:r>
              <a:rPr lang="nl-BE" dirty="0" err="1"/>
              <a:t>Alignment</a:t>
            </a:r>
            <a:r>
              <a:rPr lang="nl-BE" dirty="0"/>
              <a:t> </a:t>
            </a:r>
            <a:r>
              <a:rPr lang="nl-BE" dirty="0" err="1"/>
              <a:t>sorting</a:t>
            </a:r>
            <a:r>
              <a:rPr lang="nl-BE" dirty="0"/>
              <a:t>, </a:t>
            </a:r>
            <a:r>
              <a:rPr lang="nl-BE" dirty="0" err="1"/>
              <a:t>indexing</a:t>
            </a:r>
            <a:r>
              <a:rPr lang="nl-BE" dirty="0"/>
              <a:t>, filtering</a:t>
            </a:r>
          </a:p>
          <a:p>
            <a:pPr lvl="1"/>
            <a:r>
              <a:rPr lang="nl-BE" dirty="0" err="1"/>
              <a:t>Local</a:t>
            </a:r>
            <a:r>
              <a:rPr lang="nl-BE" dirty="0"/>
              <a:t> </a:t>
            </a:r>
            <a:r>
              <a:rPr lang="nl-BE" dirty="0" err="1"/>
              <a:t>realignment</a:t>
            </a:r>
            <a:endParaRPr lang="nl-BE" dirty="0"/>
          </a:p>
          <a:p>
            <a:pPr lvl="1"/>
            <a:r>
              <a:rPr lang="nl-BE" dirty="0" err="1"/>
              <a:t>Remove</a:t>
            </a:r>
            <a:r>
              <a:rPr lang="nl-BE" dirty="0"/>
              <a:t> </a:t>
            </a:r>
            <a:r>
              <a:rPr lang="nl-BE" dirty="0" err="1"/>
              <a:t>duplicates</a:t>
            </a:r>
            <a:endParaRPr lang="nl-BE" dirty="0"/>
          </a:p>
          <a:p>
            <a:pPr lvl="1"/>
            <a:r>
              <a:rPr lang="nl-BE" dirty="0"/>
              <a:t>Base </a:t>
            </a:r>
            <a:r>
              <a:rPr lang="nl-BE" dirty="0" err="1"/>
              <a:t>quality</a:t>
            </a:r>
            <a:r>
              <a:rPr lang="nl-BE" dirty="0"/>
              <a:t> score </a:t>
            </a:r>
            <a:r>
              <a:rPr lang="nl-BE" dirty="0" err="1"/>
              <a:t>recalibration</a:t>
            </a:r>
            <a:r>
              <a:rPr lang="nl-BE" dirty="0"/>
              <a:t> </a:t>
            </a:r>
          </a:p>
          <a:p>
            <a:pPr lvl="1"/>
            <a:endParaRPr lang="en-US" dirty="0"/>
          </a:p>
        </p:txBody>
      </p:sp>
      <p:pic>
        <p:nvPicPr>
          <p:cNvPr id="6" name="Picture 5" descr="A screenshot of a cell phone&#10;&#10;Description automatically generated">
            <a:extLst>
              <a:ext uri="{FF2B5EF4-FFF2-40B4-BE49-F238E27FC236}">
                <a16:creationId xmlns:a16="http://schemas.microsoft.com/office/drawing/2014/main" id="{AFF4E607-8109-4C05-A3D0-3C3CE07458EE}"/>
              </a:ext>
            </a:extLst>
          </p:cNvPr>
          <p:cNvPicPr>
            <a:picLocks noChangeAspect="1"/>
          </p:cNvPicPr>
          <p:nvPr/>
        </p:nvPicPr>
        <p:blipFill rotWithShape="1">
          <a:blip r:embed="rId3">
            <a:extLst>
              <a:ext uri="{28A0092B-C50C-407E-A947-70E740481C1C}">
                <a14:useLocalDpi xmlns:a14="http://schemas.microsoft.com/office/drawing/2010/main" val="0"/>
              </a:ext>
            </a:extLst>
          </a:blip>
          <a:srcRect r="16549" b="30371"/>
          <a:stretch/>
        </p:blipFill>
        <p:spPr>
          <a:xfrm>
            <a:off x="7407869" y="0"/>
            <a:ext cx="4784131" cy="4775200"/>
          </a:xfrm>
          <a:prstGeom prst="rect">
            <a:avLst/>
          </a:prstGeom>
        </p:spPr>
      </p:pic>
      <p:grpSp>
        <p:nvGrpSpPr>
          <p:cNvPr id="16" name="Group 15">
            <a:extLst>
              <a:ext uri="{FF2B5EF4-FFF2-40B4-BE49-F238E27FC236}">
                <a16:creationId xmlns:a16="http://schemas.microsoft.com/office/drawing/2014/main" id="{7E132074-FB52-4181-836D-0D26108AFD59}"/>
              </a:ext>
            </a:extLst>
          </p:cNvPr>
          <p:cNvGrpSpPr/>
          <p:nvPr/>
        </p:nvGrpSpPr>
        <p:grpSpPr>
          <a:xfrm>
            <a:off x="1675355" y="4171436"/>
            <a:ext cx="6451600" cy="1615003"/>
            <a:chOff x="1675354" y="4171435"/>
            <a:chExt cx="6451600" cy="1615003"/>
          </a:xfrm>
        </p:grpSpPr>
        <p:grpSp>
          <p:nvGrpSpPr>
            <p:cNvPr id="5" name="Group 4">
              <a:extLst>
                <a:ext uri="{FF2B5EF4-FFF2-40B4-BE49-F238E27FC236}">
                  <a16:creationId xmlns:a16="http://schemas.microsoft.com/office/drawing/2014/main" id="{84DFFFC1-79B4-44B6-9B75-AA98D5DCC132}"/>
                </a:ext>
              </a:extLst>
            </p:cNvPr>
            <p:cNvGrpSpPr/>
            <p:nvPr/>
          </p:nvGrpSpPr>
          <p:grpSpPr>
            <a:xfrm>
              <a:off x="2832100" y="4775200"/>
              <a:ext cx="4418701" cy="1011238"/>
              <a:chOff x="6096000" y="4432300"/>
              <a:chExt cx="4418701" cy="1011238"/>
            </a:xfrm>
          </p:grpSpPr>
          <p:sp>
            <p:nvSpPr>
              <p:cNvPr id="13" name="Arrow: Pentagon 12">
                <a:extLst>
                  <a:ext uri="{FF2B5EF4-FFF2-40B4-BE49-F238E27FC236}">
                    <a16:creationId xmlns:a16="http://schemas.microsoft.com/office/drawing/2014/main" id="{89C6DA60-E522-4783-90A1-920433E0AB0B}"/>
                  </a:ext>
                </a:extLst>
              </p:cNvPr>
              <p:cNvSpPr/>
              <p:nvPr/>
            </p:nvSpPr>
            <p:spPr>
              <a:xfrm>
                <a:off x="7018635" y="4876801"/>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Arrow: Pentagon 14">
                <a:extLst>
                  <a:ext uri="{FF2B5EF4-FFF2-40B4-BE49-F238E27FC236}">
                    <a16:creationId xmlns:a16="http://schemas.microsoft.com/office/drawing/2014/main" id="{E22B9377-C075-4603-929B-48EE294260A0}"/>
                  </a:ext>
                </a:extLst>
              </p:cNvPr>
              <p:cNvSpPr/>
              <p:nvPr/>
            </p:nvSpPr>
            <p:spPr>
              <a:xfrm>
                <a:off x="7018635" y="4998982"/>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Arrow: Pentagon 16">
                <a:extLst>
                  <a:ext uri="{FF2B5EF4-FFF2-40B4-BE49-F238E27FC236}">
                    <a16:creationId xmlns:a16="http://schemas.microsoft.com/office/drawing/2014/main" id="{8A2CA49C-1DFB-41DA-B48B-8C1B16EB820F}"/>
                  </a:ext>
                </a:extLst>
              </p:cNvPr>
              <p:cNvSpPr/>
              <p:nvPr/>
            </p:nvSpPr>
            <p:spPr>
              <a:xfrm>
                <a:off x="7018635" y="5151438"/>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B5B141-1A82-4630-8875-BE00B97EBE1E}"/>
                  </a:ext>
                </a:extLst>
              </p:cNvPr>
              <p:cNvSpPr/>
              <p:nvPr/>
            </p:nvSpPr>
            <p:spPr>
              <a:xfrm>
                <a:off x="8165054" y="4992687"/>
                <a:ext cx="136264" cy="139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F989B2-1145-4378-8227-4940905EFCA8}"/>
                  </a:ext>
                </a:extLst>
              </p:cNvPr>
              <p:cNvSpPr/>
              <p:nvPr/>
            </p:nvSpPr>
            <p:spPr>
              <a:xfrm>
                <a:off x="8165054" y="4855369"/>
                <a:ext cx="136264" cy="139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Arrow: Pentagon 6">
                <a:extLst>
                  <a:ext uri="{FF2B5EF4-FFF2-40B4-BE49-F238E27FC236}">
                    <a16:creationId xmlns:a16="http://schemas.microsoft.com/office/drawing/2014/main" id="{8716AA98-9F91-4F00-9525-E64F7DD3EFAE}"/>
                  </a:ext>
                </a:extLst>
              </p:cNvPr>
              <p:cNvSpPr/>
              <p:nvPr/>
            </p:nvSpPr>
            <p:spPr>
              <a:xfrm>
                <a:off x="6096000" y="4432300"/>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21B0227D-F896-4A8D-8380-DEE2893C357A}"/>
                  </a:ext>
                </a:extLst>
              </p:cNvPr>
              <p:cNvSpPr/>
              <p:nvPr/>
            </p:nvSpPr>
            <p:spPr>
              <a:xfrm>
                <a:off x="6248400" y="4584700"/>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Arrow: Pentagon 10">
                <a:extLst>
                  <a:ext uri="{FF2B5EF4-FFF2-40B4-BE49-F238E27FC236}">
                    <a16:creationId xmlns:a16="http://schemas.microsoft.com/office/drawing/2014/main" id="{5C23A713-FAF3-43F4-85A5-2CFB49D3747F}"/>
                  </a:ext>
                </a:extLst>
              </p:cNvPr>
              <p:cNvSpPr/>
              <p:nvPr/>
            </p:nvSpPr>
            <p:spPr>
              <a:xfrm rot="10800000">
                <a:off x="7733401" y="4737100"/>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2B1E7AB8-8C15-4B38-82A2-2567A36FD580}"/>
                  </a:ext>
                </a:extLst>
              </p:cNvPr>
              <p:cNvSpPr/>
              <p:nvPr/>
            </p:nvSpPr>
            <p:spPr>
              <a:xfrm>
                <a:off x="7009665" y="5303838"/>
                <a:ext cx="2781300" cy="1397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B353D6-4A68-4094-936D-64869096EE68}"/>
                  </a:ext>
                </a:extLst>
              </p:cNvPr>
              <p:cNvSpPr/>
              <p:nvPr/>
            </p:nvSpPr>
            <p:spPr>
              <a:xfrm>
                <a:off x="8165054" y="5146639"/>
                <a:ext cx="136264" cy="139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7573C6-425B-47F2-8A27-3D28739E987E}"/>
                  </a:ext>
                </a:extLst>
              </p:cNvPr>
              <p:cNvSpPr/>
              <p:nvPr/>
            </p:nvSpPr>
            <p:spPr>
              <a:xfrm>
                <a:off x="8165054" y="5298281"/>
                <a:ext cx="136264" cy="139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BCA57009-2DE2-4AB0-B08D-5F249B9ADF88}"/>
                </a:ext>
              </a:extLst>
            </p:cNvPr>
            <p:cNvCxnSpPr/>
            <p:nvPr/>
          </p:nvCxnSpPr>
          <p:spPr>
            <a:xfrm>
              <a:off x="1675354" y="4546600"/>
              <a:ext cx="6451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9D0FE58-6AC7-48A3-9F41-CE7DEF5D20E2}"/>
                </a:ext>
              </a:extLst>
            </p:cNvPr>
            <p:cNvSpPr txBox="1"/>
            <p:nvPr/>
          </p:nvSpPr>
          <p:spPr>
            <a:xfrm>
              <a:off x="2540001" y="4171435"/>
              <a:ext cx="3365500" cy="369332"/>
            </a:xfrm>
            <a:prstGeom prst="rect">
              <a:avLst/>
            </a:prstGeom>
            <a:noFill/>
          </p:spPr>
          <p:txBody>
            <a:bodyPr wrap="square" rtlCol="0">
              <a:spAutoFit/>
            </a:bodyPr>
            <a:lstStyle/>
            <a:p>
              <a:r>
                <a:rPr lang="nl-BE" dirty="0"/>
                <a:t>Reference</a:t>
              </a:r>
              <a:endParaRPr lang="en-US" dirty="0"/>
            </a:p>
          </p:txBody>
        </p:sp>
        <p:sp>
          <p:nvSpPr>
            <p:cNvPr id="14" name="TextBox 13">
              <a:extLst>
                <a:ext uri="{FF2B5EF4-FFF2-40B4-BE49-F238E27FC236}">
                  <a16:creationId xmlns:a16="http://schemas.microsoft.com/office/drawing/2014/main" id="{CC5586B7-E0DF-4297-B3DD-681A77FC7164}"/>
                </a:ext>
              </a:extLst>
            </p:cNvPr>
            <p:cNvSpPr txBox="1"/>
            <p:nvPr/>
          </p:nvSpPr>
          <p:spPr>
            <a:xfrm>
              <a:off x="3258701" y="4765151"/>
              <a:ext cx="3365500" cy="369332"/>
            </a:xfrm>
            <a:prstGeom prst="rect">
              <a:avLst/>
            </a:prstGeom>
            <a:noFill/>
          </p:spPr>
          <p:txBody>
            <a:bodyPr wrap="square" rtlCol="0">
              <a:spAutoFit/>
            </a:bodyPr>
            <a:lstStyle/>
            <a:p>
              <a:pPr algn="r"/>
              <a:r>
                <a:rPr lang="nl-BE" dirty="0"/>
                <a:t>Reads</a:t>
              </a:r>
              <a:endParaRPr lang="en-US" dirty="0"/>
            </a:p>
          </p:txBody>
        </p:sp>
      </p:grpSp>
      <p:sp>
        <p:nvSpPr>
          <p:cNvPr id="4" name="Slide Number Placeholder 3">
            <a:extLst>
              <a:ext uri="{FF2B5EF4-FFF2-40B4-BE49-F238E27FC236}">
                <a16:creationId xmlns:a16="http://schemas.microsoft.com/office/drawing/2014/main" id="{47CD5BA3-0E13-4D35-B371-A015B210021A}"/>
              </a:ext>
            </a:extLst>
          </p:cNvPr>
          <p:cNvSpPr>
            <a:spLocks noGrp="1"/>
          </p:cNvSpPr>
          <p:nvPr>
            <p:ph type="sldNum" sz="quarter" idx="12"/>
          </p:nvPr>
        </p:nvSpPr>
        <p:spPr/>
        <p:txBody>
          <a:bodyPr/>
          <a:lstStyle/>
          <a:p>
            <a:fld id="{F26E19B2-6512-47C7-A47A-4F9429BC55BB}" type="slidenum">
              <a:rPr lang="en-US" smtClean="0"/>
              <a:t>60</a:t>
            </a:fld>
            <a:endParaRPr lang="en-US"/>
          </a:p>
        </p:txBody>
      </p:sp>
    </p:spTree>
    <p:extLst>
      <p:ext uri="{BB962C8B-B14F-4D97-AF65-F5344CB8AC3E}">
        <p14:creationId xmlns:p14="http://schemas.microsoft.com/office/powerpoint/2010/main" val="21792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8C3C-4468-4A82-BA92-8E9C72176562}"/>
              </a:ext>
            </a:extLst>
          </p:cNvPr>
          <p:cNvSpPr>
            <a:spLocks noGrp="1"/>
          </p:cNvSpPr>
          <p:nvPr>
            <p:ph type="title"/>
          </p:nvPr>
        </p:nvSpPr>
        <p:spPr/>
        <p:txBody>
          <a:bodyPr/>
          <a:lstStyle/>
          <a:p>
            <a:r>
              <a:rPr lang="nl-BE" dirty="0" err="1"/>
              <a:t>Exercise</a:t>
            </a:r>
            <a:r>
              <a:rPr lang="nl-BE" dirty="0"/>
              <a:t> – Post-processing </a:t>
            </a:r>
            <a:r>
              <a:rPr lang="nl-BE" dirty="0" err="1"/>
              <a:t>alignment</a:t>
            </a:r>
            <a:r>
              <a:rPr lang="nl-BE" dirty="0"/>
              <a:t> </a:t>
            </a:r>
            <a:endParaRPr lang="en-US" dirty="0"/>
          </a:p>
        </p:txBody>
      </p:sp>
      <p:sp>
        <p:nvSpPr>
          <p:cNvPr id="3" name="Content Placeholder 2">
            <a:extLst>
              <a:ext uri="{FF2B5EF4-FFF2-40B4-BE49-F238E27FC236}">
                <a16:creationId xmlns:a16="http://schemas.microsoft.com/office/drawing/2014/main" id="{077D5C19-91D5-411B-A658-86751B538388}"/>
              </a:ext>
            </a:extLst>
          </p:cNvPr>
          <p:cNvSpPr>
            <a:spLocks noGrp="1"/>
          </p:cNvSpPr>
          <p:nvPr>
            <p:ph idx="1"/>
          </p:nvPr>
        </p:nvSpPr>
        <p:spPr/>
        <p:txBody>
          <a:bodyPr>
            <a:normAutofit lnSpcReduction="10000"/>
          </a:bodyPr>
          <a:lstStyle/>
          <a:p>
            <a:r>
              <a:rPr lang="nl-BE" dirty="0"/>
              <a:t>Filter </a:t>
            </a:r>
            <a:r>
              <a:rPr lang="nl-BE" dirty="0" err="1"/>
              <a:t>mapped</a:t>
            </a:r>
            <a:r>
              <a:rPr lang="nl-BE" dirty="0"/>
              <a:t> </a:t>
            </a:r>
            <a:r>
              <a:rPr lang="nl-BE" dirty="0" err="1"/>
              <a:t>read</a:t>
            </a:r>
            <a:endParaRPr lang="nl-BE" dirty="0"/>
          </a:p>
          <a:p>
            <a:pPr lvl="1"/>
            <a:r>
              <a:rPr lang="nl-BE" b="1" dirty="0"/>
              <a:t>Filter SAM or BAM, output SAM or BAM</a:t>
            </a:r>
          </a:p>
          <a:p>
            <a:pPr lvl="1"/>
            <a:r>
              <a:rPr lang="nl-BE" dirty="0"/>
              <a:t>Filter on </a:t>
            </a:r>
            <a:r>
              <a:rPr lang="nl-BE" dirty="0" err="1"/>
              <a:t>bitwise</a:t>
            </a:r>
            <a:r>
              <a:rPr lang="nl-BE" dirty="0"/>
              <a:t> </a:t>
            </a:r>
            <a:r>
              <a:rPr lang="nl-BE" dirty="0" err="1"/>
              <a:t>flag</a:t>
            </a:r>
            <a:r>
              <a:rPr lang="nl-BE" dirty="0"/>
              <a:t>: ‘yes’</a:t>
            </a:r>
          </a:p>
          <a:p>
            <a:pPr lvl="1"/>
            <a:r>
              <a:rPr lang="nl-BE" dirty="0" err="1"/>
              <a:t>Only</a:t>
            </a:r>
            <a:r>
              <a:rPr lang="nl-BE" dirty="0"/>
              <a:t> output </a:t>
            </a:r>
            <a:r>
              <a:rPr lang="nl-BE" dirty="0" err="1"/>
              <a:t>alignments</a:t>
            </a:r>
            <a:r>
              <a:rPr lang="nl-BE" dirty="0"/>
              <a:t> </a:t>
            </a:r>
            <a:r>
              <a:rPr lang="nl-BE" dirty="0" err="1"/>
              <a:t>with</a:t>
            </a:r>
            <a:r>
              <a:rPr lang="nl-BE" dirty="0"/>
              <a:t> </a:t>
            </a:r>
            <a:r>
              <a:rPr lang="nl-BE" dirty="0" err="1"/>
              <a:t>all</a:t>
            </a:r>
            <a:r>
              <a:rPr lang="nl-BE" dirty="0"/>
              <a:t> of these </a:t>
            </a:r>
            <a:r>
              <a:rPr lang="nl-BE" dirty="0" err="1"/>
              <a:t>flag</a:t>
            </a:r>
            <a:r>
              <a:rPr lang="nl-BE" dirty="0"/>
              <a:t> bits set: </a:t>
            </a:r>
            <a:r>
              <a:rPr lang="nl-BE" dirty="0" err="1"/>
              <a:t>leave</a:t>
            </a:r>
            <a:r>
              <a:rPr lang="nl-BE" dirty="0"/>
              <a:t> empty</a:t>
            </a:r>
          </a:p>
          <a:p>
            <a:pPr lvl="1"/>
            <a:r>
              <a:rPr lang="nl-BE" dirty="0"/>
              <a:t>Skip </a:t>
            </a:r>
            <a:r>
              <a:rPr lang="nl-BE" dirty="0" err="1"/>
              <a:t>alignments</a:t>
            </a:r>
            <a:r>
              <a:rPr lang="nl-BE" dirty="0"/>
              <a:t> </a:t>
            </a:r>
            <a:r>
              <a:rPr lang="nl-BE" dirty="0" err="1"/>
              <a:t>with</a:t>
            </a:r>
            <a:r>
              <a:rPr lang="nl-BE" dirty="0"/>
              <a:t> </a:t>
            </a:r>
            <a:r>
              <a:rPr lang="nl-BE" dirty="0" err="1"/>
              <a:t>any</a:t>
            </a:r>
            <a:r>
              <a:rPr lang="nl-BE" dirty="0"/>
              <a:t> of these </a:t>
            </a:r>
            <a:r>
              <a:rPr lang="nl-BE" dirty="0" err="1"/>
              <a:t>flag</a:t>
            </a:r>
            <a:r>
              <a:rPr lang="nl-BE" dirty="0"/>
              <a:t> bits set:</a:t>
            </a:r>
          </a:p>
          <a:p>
            <a:pPr lvl="2"/>
            <a:r>
              <a:rPr lang="nl-BE" dirty="0"/>
              <a:t>Read is </a:t>
            </a:r>
            <a:r>
              <a:rPr lang="nl-BE" dirty="0" err="1"/>
              <a:t>unmapped</a:t>
            </a:r>
            <a:endParaRPr lang="nl-BE" dirty="0"/>
          </a:p>
          <a:p>
            <a:pPr lvl="2"/>
            <a:r>
              <a:rPr lang="nl-BE" dirty="0"/>
              <a:t>Mate is </a:t>
            </a:r>
            <a:r>
              <a:rPr lang="nl-BE" dirty="0" err="1"/>
              <a:t>unmapped</a:t>
            </a:r>
            <a:endParaRPr lang="nl-BE" dirty="0"/>
          </a:p>
          <a:p>
            <a:r>
              <a:rPr lang="nl-BE" dirty="0" err="1"/>
              <a:t>Remove</a:t>
            </a:r>
            <a:r>
              <a:rPr lang="nl-BE" dirty="0"/>
              <a:t> </a:t>
            </a:r>
            <a:r>
              <a:rPr lang="nl-BE" dirty="0" err="1"/>
              <a:t>duplicates</a:t>
            </a:r>
            <a:endParaRPr lang="nl-BE" dirty="0"/>
          </a:p>
          <a:p>
            <a:pPr lvl="1"/>
            <a:r>
              <a:rPr lang="nl-BE" b="1" dirty="0" err="1"/>
              <a:t>RmDup</a:t>
            </a:r>
            <a:r>
              <a:rPr lang="nl-BE" b="1" dirty="0"/>
              <a:t> </a:t>
            </a:r>
          </a:p>
          <a:p>
            <a:pPr lvl="1"/>
            <a:r>
              <a:rPr lang="nl-BE" dirty="0"/>
              <a:t>Is </a:t>
            </a:r>
            <a:r>
              <a:rPr lang="nl-BE" dirty="0" err="1"/>
              <a:t>this</a:t>
            </a:r>
            <a:r>
              <a:rPr lang="nl-BE" dirty="0"/>
              <a:t> </a:t>
            </a:r>
            <a:r>
              <a:rPr lang="nl-BE" dirty="0" err="1"/>
              <a:t>paired</a:t>
            </a:r>
            <a:r>
              <a:rPr lang="nl-BE" dirty="0"/>
              <a:t>-end or single end data: BAM is </a:t>
            </a:r>
            <a:r>
              <a:rPr lang="nl-BE" dirty="0" err="1"/>
              <a:t>paired</a:t>
            </a:r>
            <a:r>
              <a:rPr lang="nl-BE" dirty="0"/>
              <a:t>-end</a:t>
            </a:r>
          </a:p>
          <a:p>
            <a:pPr lvl="1"/>
            <a:r>
              <a:rPr lang="nl-BE" dirty="0" err="1"/>
              <a:t>Treat</a:t>
            </a:r>
            <a:r>
              <a:rPr lang="nl-BE" dirty="0"/>
              <a:t> as single-end: no</a:t>
            </a:r>
          </a:p>
        </p:txBody>
      </p:sp>
      <p:sp>
        <p:nvSpPr>
          <p:cNvPr id="4" name="Slide Number Placeholder 3">
            <a:extLst>
              <a:ext uri="{FF2B5EF4-FFF2-40B4-BE49-F238E27FC236}">
                <a16:creationId xmlns:a16="http://schemas.microsoft.com/office/drawing/2014/main" id="{1048CEDE-0F64-48EC-9051-274980F1148C}"/>
              </a:ext>
            </a:extLst>
          </p:cNvPr>
          <p:cNvSpPr>
            <a:spLocks noGrp="1"/>
          </p:cNvSpPr>
          <p:nvPr>
            <p:ph type="sldNum" sz="quarter" idx="12"/>
          </p:nvPr>
        </p:nvSpPr>
        <p:spPr/>
        <p:txBody>
          <a:bodyPr/>
          <a:lstStyle/>
          <a:p>
            <a:fld id="{F26E19B2-6512-47C7-A47A-4F9429BC55BB}" type="slidenum">
              <a:rPr lang="en-US" smtClean="0"/>
              <a:t>61</a:t>
            </a:fld>
            <a:endParaRPr lang="en-US"/>
          </a:p>
        </p:txBody>
      </p:sp>
    </p:spTree>
    <p:extLst>
      <p:ext uri="{BB962C8B-B14F-4D97-AF65-F5344CB8AC3E}">
        <p14:creationId xmlns:p14="http://schemas.microsoft.com/office/powerpoint/2010/main" val="22039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B210-E1C7-418C-9583-A4F28123E9CA}"/>
              </a:ext>
            </a:extLst>
          </p:cNvPr>
          <p:cNvSpPr>
            <a:spLocks noGrp="1"/>
          </p:cNvSpPr>
          <p:nvPr>
            <p:ph type="title"/>
          </p:nvPr>
        </p:nvSpPr>
        <p:spPr/>
        <p:txBody>
          <a:bodyPr/>
          <a:lstStyle/>
          <a:p>
            <a:r>
              <a:rPr lang="nl-BE" dirty="0"/>
              <a:t>Variant </a:t>
            </a:r>
            <a:r>
              <a:rPr lang="nl-BE" dirty="0" err="1"/>
              <a:t>calling</a:t>
            </a:r>
            <a:endParaRPr lang="en-US" dirty="0"/>
          </a:p>
        </p:txBody>
      </p:sp>
      <p:sp>
        <p:nvSpPr>
          <p:cNvPr id="3" name="Content Placeholder 2">
            <a:extLst>
              <a:ext uri="{FF2B5EF4-FFF2-40B4-BE49-F238E27FC236}">
                <a16:creationId xmlns:a16="http://schemas.microsoft.com/office/drawing/2014/main" id="{AB28DAFB-BC02-4A1F-8311-6D4D5D4C5C4B}"/>
              </a:ext>
            </a:extLst>
          </p:cNvPr>
          <p:cNvSpPr>
            <a:spLocks noGrp="1"/>
          </p:cNvSpPr>
          <p:nvPr>
            <p:ph idx="1"/>
          </p:nvPr>
        </p:nvSpPr>
        <p:spPr/>
        <p:txBody>
          <a:bodyPr/>
          <a:lstStyle/>
          <a:p>
            <a:r>
              <a:rPr lang="nl-BE" b="1" dirty="0" err="1"/>
              <a:t>SNPs</a:t>
            </a:r>
            <a:r>
              <a:rPr lang="nl-BE" dirty="0"/>
              <a:t>, </a:t>
            </a:r>
            <a:r>
              <a:rPr lang="nl-BE" dirty="0" err="1"/>
              <a:t>InDel</a:t>
            </a:r>
            <a:r>
              <a:rPr lang="nl-BE" dirty="0"/>
              <a:t>, </a:t>
            </a:r>
            <a:r>
              <a:rPr lang="nl-BE" dirty="0" err="1"/>
              <a:t>chromosomal</a:t>
            </a:r>
            <a:r>
              <a:rPr lang="nl-BE" dirty="0"/>
              <a:t> </a:t>
            </a:r>
            <a:r>
              <a:rPr lang="nl-BE" dirty="0" err="1"/>
              <a:t>rearrangements</a:t>
            </a:r>
            <a:r>
              <a:rPr lang="nl-BE" dirty="0"/>
              <a:t> </a:t>
            </a:r>
          </a:p>
          <a:p>
            <a:r>
              <a:rPr lang="nl-BE" dirty="0"/>
              <a:t>Germline </a:t>
            </a:r>
            <a:r>
              <a:rPr lang="nl-BE" dirty="0" err="1"/>
              <a:t>vs</a:t>
            </a:r>
            <a:r>
              <a:rPr lang="nl-BE" dirty="0"/>
              <a:t> </a:t>
            </a:r>
            <a:r>
              <a:rPr lang="nl-BE" dirty="0" err="1"/>
              <a:t>somatic</a:t>
            </a:r>
            <a:r>
              <a:rPr lang="nl-BE" dirty="0"/>
              <a:t> </a:t>
            </a:r>
            <a:r>
              <a:rPr lang="nl-BE" dirty="0" err="1"/>
              <a:t>mutations</a:t>
            </a:r>
            <a:endParaRPr lang="nl-BE" dirty="0"/>
          </a:p>
          <a:p>
            <a:pPr lvl="2"/>
            <a:endParaRPr lang="en-US" dirty="0"/>
          </a:p>
        </p:txBody>
      </p:sp>
      <p:pic>
        <p:nvPicPr>
          <p:cNvPr id="5" name="Picture 4" descr="A screenshot of a cell phone&#10;&#10;Description automatically generated">
            <a:extLst>
              <a:ext uri="{FF2B5EF4-FFF2-40B4-BE49-F238E27FC236}">
                <a16:creationId xmlns:a16="http://schemas.microsoft.com/office/drawing/2014/main" id="{D6663C00-537C-4072-87FD-100B0C9DD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201" y="-24689"/>
            <a:ext cx="5732859" cy="6858000"/>
          </a:xfrm>
          <a:prstGeom prst="rect">
            <a:avLst/>
          </a:prstGeom>
        </p:spPr>
      </p:pic>
      <p:pic>
        <p:nvPicPr>
          <p:cNvPr id="7" name="Picture 6">
            <a:extLst>
              <a:ext uri="{FF2B5EF4-FFF2-40B4-BE49-F238E27FC236}">
                <a16:creationId xmlns:a16="http://schemas.microsoft.com/office/drawing/2014/main" id="{A3EAB35F-DD6B-4C8C-ACBF-E512FA5E187E}"/>
              </a:ext>
            </a:extLst>
          </p:cNvPr>
          <p:cNvPicPr>
            <a:picLocks noChangeAspect="1"/>
          </p:cNvPicPr>
          <p:nvPr/>
        </p:nvPicPr>
        <p:blipFill rotWithShape="1">
          <a:blip r:embed="rId4">
            <a:extLst>
              <a:ext uri="{28A0092B-C50C-407E-A947-70E740481C1C}">
                <a14:useLocalDpi xmlns:a14="http://schemas.microsoft.com/office/drawing/2010/main" val="0"/>
              </a:ext>
            </a:extLst>
          </a:blip>
          <a:srcRect t="7146"/>
          <a:stretch/>
        </p:blipFill>
        <p:spPr>
          <a:xfrm>
            <a:off x="1197574" y="2767790"/>
            <a:ext cx="6076951" cy="4236439"/>
          </a:xfrm>
          <a:prstGeom prst="rect">
            <a:avLst/>
          </a:prstGeom>
        </p:spPr>
      </p:pic>
      <p:pic>
        <p:nvPicPr>
          <p:cNvPr id="9" name="Picture 8" descr="A picture containing screenshot&#10;&#10;Description automatically generated">
            <a:extLst>
              <a:ext uri="{FF2B5EF4-FFF2-40B4-BE49-F238E27FC236}">
                <a16:creationId xmlns:a16="http://schemas.microsoft.com/office/drawing/2014/main" id="{78CB7792-05BA-42F4-A961-87FADEDA5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62" y="2798736"/>
            <a:ext cx="7252196" cy="4080781"/>
          </a:xfrm>
          <a:prstGeom prst="rect">
            <a:avLst/>
          </a:prstGeom>
        </p:spPr>
      </p:pic>
      <p:sp>
        <p:nvSpPr>
          <p:cNvPr id="4" name="Slide Number Placeholder 3">
            <a:extLst>
              <a:ext uri="{FF2B5EF4-FFF2-40B4-BE49-F238E27FC236}">
                <a16:creationId xmlns:a16="http://schemas.microsoft.com/office/drawing/2014/main" id="{0883B392-CC54-4B2B-BD44-7DEF683FA301}"/>
              </a:ext>
            </a:extLst>
          </p:cNvPr>
          <p:cNvSpPr>
            <a:spLocks noGrp="1"/>
          </p:cNvSpPr>
          <p:nvPr>
            <p:ph type="sldNum" sz="quarter" idx="12"/>
          </p:nvPr>
        </p:nvSpPr>
        <p:spPr/>
        <p:txBody>
          <a:bodyPr/>
          <a:lstStyle/>
          <a:p>
            <a:fld id="{F26E19B2-6512-47C7-A47A-4F9429BC55BB}" type="slidenum">
              <a:rPr lang="en-US" smtClean="0"/>
              <a:t>62</a:t>
            </a:fld>
            <a:endParaRPr lang="en-US"/>
          </a:p>
        </p:txBody>
      </p:sp>
    </p:spTree>
    <p:extLst>
      <p:ext uri="{BB962C8B-B14F-4D97-AF65-F5344CB8AC3E}">
        <p14:creationId xmlns:p14="http://schemas.microsoft.com/office/powerpoint/2010/main" val="4559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B210-E1C7-418C-9583-A4F28123E9CA}"/>
              </a:ext>
            </a:extLst>
          </p:cNvPr>
          <p:cNvSpPr>
            <a:spLocks noGrp="1"/>
          </p:cNvSpPr>
          <p:nvPr>
            <p:ph type="title"/>
          </p:nvPr>
        </p:nvSpPr>
        <p:spPr/>
        <p:txBody>
          <a:bodyPr/>
          <a:lstStyle/>
          <a:p>
            <a:r>
              <a:rPr lang="nl-BE" dirty="0"/>
              <a:t>Variant </a:t>
            </a:r>
            <a:r>
              <a:rPr lang="nl-BE" dirty="0" err="1"/>
              <a:t>calling</a:t>
            </a:r>
            <a:endParaRPr lang="en-US" dirty="0"/>
          </a:p>
        </p:txBody>
      </p:sp>
      <p:sp>
        <p:nvSpPr>
          <p:cNvPr id="3" name="Content Placeholder 2">
            <a:extLst>
              <a:ext uri="{FF2B5EF4-FFF2-40B4-BE49-F238E27FC236}">
                <a16:creationId xmlns:a16="http://schemas.microsoft.com/office/drawing/2014/main" id="{AB28DAFB-BC02-4A1F-8311-6D4D5D4C5C4B}"/>
              </a:ext>
            </a:extLst>
          </p:cNvPr>
          <p:cNvSpPr>
            <a:spLocks noGrp="1"/>
          </p:cNvSpPr>
          <p:nvPr>
            <p:ph idx="1"/>
          </p:nvPr>
        </p:nvSpPr>
        <p:spPr/>
        <p:txBody>
          <a:bodyPr/>
          <a:lstStyle/>
          <a:p>
            <a:r>
              <a:rPr lang="nl-BE" dirty="0"/>
              <a:t>Software packages</a:t>
            </a:r>
          </a:p>
          <a:p>
            <a:pPr lvl="1"/>
            <a:r>
              <a:rPr lang="nl-BE" dirty="0" err="1"/>
              <a:t>Freebayes</a:t>
            </a:r>
            <a:endParaRPr lang="nl-BE" dirty="0"/>
          </a:p>
          <a:p>
            <a:pPr lvl="2"/>
            <a:r>
              <a:rPr lang="nl-BE" dirty="0"/>
              <a:t>+ Easy </a:t>
            </a:r>
            <a:r>
              <a:rPr lang="nl-BE" dirty="0" err="1"/>
              <a:t>to</a:t>
            </a:r>
            <a:r>
              <a:rPr lang="nl-BE" dirty="0"/>
              <a:t> run </a:t>
            </a:r>
            <a:r>
              <a:rPr lang="nl-BE" dirty="0" err="1"/>
              <a:t>for</a:t>
            </a:r>
            <a:r>
              <a:rPr lang="nl-BE" dirty="0"/>
              <a:t> SNP </a:t>
            </a:r>
            <a:r>
              <a:rPr lang="nl-BE" dirty="0" err="1"/>
              <a:t>calling</a:t>
            </a:r>
            <a:endParaRPr lang="nl-BE" dirty="0"/>
          </a:p>
          <a:p>
            <a:pPr lvl="2"/>
            <a:r>
              <a:rPr lang="nl-BE" dirty="0"/>
              <a:t>+ Does </a:t>
            </a:r>
            <a:r>
              <a:rPr lang="nl-BE" dirty="0" err="1"/>
              <a:t>not</a:t>
            </a:r>
            <a:r>
              <a:rPr lang="nl-BE" dirty="0"/>
              <a:t> </a:t>
            </a:r>
            <a:r>
              <a:rPr lang="nl-BE" dirty="0" err="1"/>
              <a:t>assume</a:t>
            </a:r>
            <a:r>
              <a:rPr lang="nl-BE" dirty="0"/>
              <a:t> </a:t>
            </a:r>
            <a:r>
              <a:rPr lang="nl-BE" dirty="0" err="1"/>
              <a:t>any</a:t>
            </a:r>
            <a:r>
              <a:rPr lang="nl-BE" dirty="0"/>
              <a:t> </a:t>
            </a:r>
            <a:r>
              <a:rPr lang="nl-BE" dirty="0" err="1"/>
              <a:t>ploidy</a:t>
            </a:r>
            <a:endParaRPr lang="nl-BE" dirty="0"/>
          </a:p>
          <a:p>
            <a:pPr lvl="2"/>
            <a:r>
              <a:rPr lang="nl-BE" dirty="0"/>
              <a:t>+ </a:t>
            </a:r>
            <a:r>
              <a:rPr lang="nl-BE" dirty="0" err="1"/>
              <a:t>Fast</a:t>
            </a:r>
            <a:endParaRPr lang="nl-BE" dirty="0"/>
          </a:p>
          <a:p>
            <a:pPr lvl="1"/>
            <a:endParaRPr lang="nl-BE" dirty="0"/>
          </a:p>
          <a:p>
            <a:pPr lvl="1"/>
            <a:r>
              <a:rPr lang="nl-BE" dirty="0"/>
              <a:t>GATK (</a:t>
            </a:r>
            <a:r>
              <a:rPr lang="nl-BE" dirty="0" err="1"/>
              <a:t>Genome</a:t>
            </a:r>
            <a:r>
              <a:rPr lang="nl-BE" dirty="0"/>
              <a:t> Analysis </a:t>
            </a:r>
            <a:r>
              <a:rPr lang="nl-BE" dirty="0" err="1"/>
              <a:t>ToolKit</a:t>
            </a:r>
            <a:r>
              <a:rPr lang="nl-BE" dirty="0"/>
              <a:t>):</a:t>
            </a:r>
          </a:p>
          <a:p>
            <a:pPr lvl="2"/>
            <a:r>
              <a:rPr lang="nl-BE" dirty="0"/>
              <a:t>+ Different </a:t>
            </a:r>
            <a:r>
              <a:rPr lang="nl-BE" dirty="0" err="1"/>
              <a:t>pipelines</a:t>
            </a:r>
            <a:endParaRPr lang="nl-BE" dirty="0"/>
          </a:p>
          <a:p>
            <a:pPr lvl="2"/>
            <a:r>
              <a:rPr lang="nl-BE" dirty="0"/>
              <a:t>+ </a:t>
            </a:r>
            <a:r>
              <a:rPr lang="nl-BE" dirty="0" err="1"/>
              <a:t>Sensitive</a:t>
            </a:r>
            <a:r>
              <a:rPr lang="nl-BE" dirty="0"/>
              <a:t> </a:t>
            </a:r>
            <a:r>
              <a:rPr lang="nl-BE" dirty="0" err="1"/>
              <a:t>and</a:t>
            </a:r>
            <a:r>
              <a:rPr lang="nl-BE" dirty="0"/>
              <a:t> </a:t>
            </a:r>
            <a:r>
              <a:rPr lang="nl-BE" dirty="0" err="1"/>
              <a:t>specific</a:t>
            </a:r>
            <a:endParaRPr lang="nl-BE" dirty="0"/>
          </a:p>
          <a:p>
            <a:pPr lvl="2"/>
            <a:r>
              <a:rPr lang="nl-BE" dirty="0"/>
              <a:t>- More </a:t>
            </a:r>
            <a:r>
              <a:rPr lang="nl-BE" dirty="0" err="1"/>
              <a:t>requirements</a:t>
            </a:r>
            <a:endParaRPr lang="nl-BE" dirty="0"/>
          </a:p>
          <a:p>
            <a:pPr lvl="2"/>
            <a:r>
              <a:rPr lang="nl-BE" dirty="0"/>
              <a:t>RG tag has </a:t>
            </a:r>
            <a:r>
              <a:rPr lang="nl-BE" dirty="0" err="1"/>
              <a:t>to</a:t>
            </a:r>
            <a:r>
              <a:rPr lang="nl-BE" dirty="0"/>
              <a:t> </a:t>
            </a:r>
            <a:r>
              <a:rPr lang="nl-BE" dirty="0" err="1"/>
              <a:t>be</a:t>
            </a:r>
            <a:r>
              <a:rPr lang="nl-BE" dirty="0"/>
              <a:t> present </a:t>
            </a:r>
            <a:r>
              <a:rPr lang="nl-BE" dirty="0">
                <a:sym typeface="Wingdings" panose="05000000000000000000" pitchFamily="2" charset="2"/>
              </a:rPr>
              <a:t> </a:t>
            </a:r>
            <a:r>
              <a:rPr lang="nl-BE" dirty="0" err="1">
                <a:sym typeface="Wingdings" panose="05000000000000000000" pitchFamily="2" charset="2"/>
              </a:rPr>
              <a:t>during</a:t>
            </a:r>
            <a:r>
              <a:rPr lang="nl-BE" dirty="0">
                <a:sym typeface="Wingdings" panose="05000000000000000000" pitchFamily="2" charset="2"/>
              </a:rPr>
              <a:t> </a:t>
            </a:r>
            <a:r>
              <a:rPr lang="nl-BE" dirty="0" err="1">
                <a:sym typeface="Wingdings" panose="05000000000000000000" pitchFamily="2" charset="2"/>
              </a:rPr>
              <a:t>mapping</a:t>
            </a:r>
            <a:endParaRPr lang="nl-BE" dirty="0"/>
          </a:p>
          <a:p>
            <a:pPr lvl="2"/>
            <a:endParaRPr lang="en-US" dirty="0"/>
          </a:p>
        </p:txBody>
      </p:sp>
      <p:pic>
        <p:nvPicPr>
          <p:cNvPr id="5" name="Picture 4" descr="A screenshot of a cell phone&#10;&#10;Description automatically generated">
            <a:extLst>
              <a:ext uri="{FF2B5EF4-FFF2-40B4-BE49-F238E27FC236}">
                <a16:creationId xmlns:a16="http://schemas.microsoft.com/office/drawing/2014/main" id="{D6663C00-537C-4072-87FD-100B0C9DD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201" y="-24689"/>
            <a:ext cx="5732859" cy="6858000"/>
          </a:xfrm>
          <a:prstGeom prst="rect">
            <a:avLst/>
          </a:prstGeom>
        </p:spPr>
      </p:pic>
      <p:sp>
        <p:nvSpPr>
          <p:cNvPr id="4" name="Slide Number Placeholder 3">
            <a:extLst>
              <a:ext uri="{FF2B5EF4-FFF2-40B4-BE49-F238E27FC236}">
                <a16:creationId xmlns:a16="http://schemas.microsoft.com/office/drawing/2014/main" id="{EBC726B8-6477-43E0-B991-F5D463549F66}"/>
              </a:ext>
            </a:extLst>
          </p:cNvPr>
          <p:cNvSpPr>
            <a:spLocks noGrp="1"/>
          </p:cNvSpPr>
          <p:nvPr>
            <p:ph type="sldNum" sz="quarter" idx="12"/>
          </p:nvPr>
        </p:nvSpPr>
        <p:spPr/>
        <p:txBody>
          <a:bodyPr/>
          <a:lstStyle/>
          <a:p>
            <a:fld id="{F26E19B2-6512-47C7-A47A-4F9429BC55BB}" type="slidenum">
              <a:rPr lang="en-US" smtClean="0"/>
              <a:t>63</a:t>
            </a:fld>
            <a:endParaRPr lang="en-US"/>
          </a:p>
        </p:txBody>
      </p:sp>
    </p:spTree>
    <p:extLst>
      <p:ext uri="{BB962C8B-B14F-4D97-AF65-F5344CB8AC3E}">
        <p14:creationId xmlns:p14="http://schemas.microsoft.com/office/powerpoint/2010/main" val="15711178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7ED5-2A31-4BDB-859D-918C0C55900C}"/>
              </a:ext>
            </a:extLst>
          </p:cNvPr>
          <p:cNvSpPr>
            <a:spLocks noGrp="1"/>
          </p:cNvSpPr>
          <p:nvPr>
            <p:ph type="title"/>
          </p:nvPr>
        </p:nvSpPr>
        <p:spPr/>
        <p:txBody>
          <a:bodyPr/>
          <a:lstStyle/>
          <a:p>
            <a:r>
              <a:rPr lang="nl-BE" dirty="0"/>
              <a:t>Variant </a:t>
            </a:r>
            <a:r>
              <a:rPr lang="nl-BE" dirty="0" err="1"/>
              <a:t>calling</a:t>
            </a:r>
            <a:r>
              <a:rPr lang="nl-BE" dirty="0"/>
              <a:t> – </a:t>
            </a:r>
            <a:r>
              <a:rPr lang="nl-BE" dirty="0" err="1"/>
              <a:t>Freebayes</a:t>
            </a:r>
            <a:r>
              <a:rPr lang="nl-BE" dirty="0"/>
              <a:t> </a:t>
            </a:r>
            <a:endParaRPr lang="en-US" dirty="0"/>
          </a:p>
        </p:txBody>
      </p:sp>
      <p:sp>
        <p:nvSpPr>
          <p:cNvPr id="3" name="Content Placeholder 2">
            <a:extLst>
              <a:ext uri="{FF2B5EF4-FFF2-40B4-BE49-F238E27FC236}">
                <a16:creationId xmlns:a16="http://schemas.microsoft.com/office/drawing/2014/main" id="{F673FCE0-C72D-4255-AA9D-F3813A446833}"/>
              </a:ext>
            </a:extLst>
          </p:cNvPr>
          <p:cNvSpPr>
            <a:spLocks noGrp="1"/>
          </p:cNvSpPr>
          <p:nvPr>
            <p:ph idx="1"/>
          </p:nvPr>
        </p:nvSpPr>
        <p:spPr/>
        <p:txBody>
          <a:bodyPr/>
          <a:lstStyle/>
          <a:p>
            <a:r>
              <a:rPr lang="nl-BE" dirty="0"/>
              <a:t>Output: VCF-file (</a:t>
            </a:r>
            <a:r>
              <a:rPr lang="nl-BE" dirty="0" err="1"/>
              <a:t>tabular</a:t>
            </a:r>
            <a:r>
              <a:rPr lang="nl-BE" dirty="0"/>
              <a:t> </a:t>
            </a:r>
            <a:r>
              <a:rPr lang="nl-BE" dirty="0" err="1"/>
              <a:t>text</a:t>
            </a:r>
            <a:r>
              <a:rPr lang="nl-BE" dirty="0"/>
              <a:t> file)</a:t>
            </a:r>
          </a:p>
          <a:p>
            <a:r>
              <a:rPr lang="nl-BE">
                <a:hlinkClick r:id="rId3"/>
              </a:rPr>
              <a:t>More information</a:t>
            </a:r>
            <a:endParaRPr lang="nl-BE" dirty="0"/>
          </a:p>
        </p:txBody>
      </p:sp>
      <p:pic>
        <p:nvPicPr>
          <p:cNvPr id="9" name="Picture 8">
            <a:extLst>
              <a:ext uri="{FF2B5EF4-FFF2-40B4-BE49-F238E27FC236}">
                <a16:creationId xmlns:a16="http://schemas.microsoft.com/office/drawing/2014/main" id="{BB2F7139-8760-4994-810A-206AD4291C85}"/>
              </a:ext>
            </a:extLst>
          </p:cNvPr>
          <p:cNvPicPr>
            <a:picLocks noChangeAspect="1"/>
          </p:cNvPicPr>
          <p:nvPr/>
        </p:nvPicPr>
        <p:blipFill>
          <a:blip r:embed="rId4"/>
          <a:stretch>
            <a:fillRect/>
          </a:stretch>
        </p:blipFill>
        <p:spPr>
          <a:xfrm>
            <a:off x="155402" y="2808991"/>
            <a:ext cx="7869373" cy="3232064"/>
          </a:xfrm>
          <a:prstGeom prst="rect">
            <a:avLst/>
          </a:prstGeom>
        </p:spPr>
      </p:pic>
      <p:graphicFrame>
        <p:nvGraphicFramePr>
          <p:cNvPr id="4" name="Table 5">
            <a:extLst>
              <a:ext uri="{FF2B5EF4-FFF2-40B4-BE49-F238E27FC236}">
                <a16:creationId xmlns:a16="http://schemas.microsoft.com/office/drawing/2014/main" id="{E24AFE6C-4EA2-4B31-A48B-871CC36E45B9}"/>
              </a:ext>
            </a:extLst>
          </p:cNvPr>
          <p:cNvGraphicFramePr>
            <a:graphicFrameLocks noGrp="1"/>
          </p:cNvGraphicFramePr>
          <p:nvPr>
            <p:extLst>
              <p:ext uri="{D42A27DB-BD31-4B8C-83A1-F6EECF244321}">
                <p14:modId xmlns:p14="http://schemas.microsoft.com/office/powerpoint/2010/main" val="2409586662"/>
              </p:ext>
            </p:extLst>
          </p:nvPr>
        </p:nvGraphicFramePr>
        <p:xfrm>
          <a:off x="8132782" y="365125"/>
          <a:ext cx="4015137" cy="5777741"/>
        </p:xfrm>
        <a:graphic>
          <a:graphicData uri="http://schemas.openxmlformats.org/drawingml/2006/table">
            <a:tbl>
              <a:tblPr firstRow="1" bandRow="1">
                <a:tableStyleId>{1FECB4D8-DB02-4DC6-A0A2-4F2EBAE1DC90}</a:tableStyleId>
              </a:tblPr>
              <a:tblGrid>
                <a:gridCol w="308811">
                  <a:extLst>
                    <a:ext uri="{9D8B030D-6E8A-4147-A177-3AD203B41FA5}">
                      <a16:colId xmlns:a16="http://schemas.microsoft.com/office/drawing/2014/main" val="3027258230"/>
                    </a:ext>
                  </a:extLst>
                </a:gridCol>
                <a:gridCol w="648327">
                  <a:extLst>
                    <a:ext uri="{9D8B030D-6E8A-4147-A177-3AD203B41FA5}">
                      <a16:colId xmlns:a16="http://schemas.microsoft.com/office/drawing/2014/main" val="1559186429"/>
                    </a:ext>
                  </a:extLst>
                </a:gridCol>
                <a:gridCol w="3057999">
                  <a:extLst>
                    <a:ext uri="{9D8B030D-6E8A-4147-A177-3AD203B41FA5}">
                      <a16:colId xmlns:a16="http://schemas.microsoft.com/office/drawing/2014/main" val="568535899"/>
                    </a:ext>
                  </a:extLst>
                </a:gridCol>
              </a:tblGrid>
              <a:tr h="521627">
                <a:tc>
                  <a:txBody>
                    <a:bodyPr/>
                    <a:lstStyle/>
                    <a:p>
                      <a:pPr algn="ctr"/>
                      <a:br>
                        <a:rPr lang="en-US" sz="1200" dirty="0">
                          <a:effectLst/>
                        </a:rPr>
                      </a:br>
                      <a:endParaRPr lang="en-US" sz="1200" dirty="0">
                        <a:effectLst/>
                      </a:endParaRPr>
                    </a:p>
                  </a:txBody>
                  <a:tcPr anchor="ctr"/>
                </a:tc>
                <a:tc>
                  <a:txBody>
                    <a:bodyPr/>
                    <a:lstStyle/>
                    <a:p>
                      <a:pPr algn="l"/>
                      <a:r>
                        <a:rPr lang="en-US" sz="1200" dirty="0">
                          <a:effectLst/>
                        </a:rPr>
                        <a:t>Name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Brief description</a:t>
                      </a:r>
                    </a:p>
                  </a:txBody>
                  <a:tcPr anchor="ctr"/>
                </a:tc>
                <a:extLst>
                  <a:ext uri="{0D108BD9-81ED-4DB2-BD59-A6C34878D82A}">
                    <a16:rowId xmlns:a16="http://schemas.microsoft.com/office/drawing/2014/main" val="2640650150"/>
                  </a:ext>
                </a:extLst>
              </a:tr>
              <a:tr h="640080">
                <a:tc>
                  <a:txBody>
                    <a:bodyPr/>
                    <a:lstStyle/>
                    <a:p>
                      <a:r>
                        <a:rPr lang="en-US" sz="1200">
                          <a:effectLst/>
                        </a:rPr>
                        <a:t>1</a:t>
                      </a:r>
                    </a:p>
                  </a:txBody>
                  <a:tcPr anchor="ctr"/>
                </a:tc>
                <a:tc>
                  <a:txBody>
                    <a:bodyPr/>
                    <a:lstStyle/>
                    <a:p>
                      <a:r>
                        <a:rPr lang="en-US" sz="1200" dirty="0">
                          <a:effectLst/>
                        </a:rPr>
                        <a:t>CHROM</a:t>
                      </a:r>
                    </a:p>
                  </a:txBody>
                  <a:tcPr anchor="ctr"/>
                </a:tc>
                <a:tc>
                  <a:txBody>
                    <a:bodyPr/>
                    <a:lstStyle/>
                    <a:p>
                      <a:r>
                        <a:rPr lang="en-US" sz="1200" dirty="0">
                          <a:effectLst/>
                        </a:rPr>
                        <a:t>The name of the sequence (typically a chromosome) on which the variation is being called. </a:t>
                      </a:r>
                    </a:p>
                  </a:txBody>
                  <a:tcPr anchor="ctr"/>
                </a:tc>
                <a:extLst>
                  <a:ext uri="{0D108BD9-81ED-4DB2-BD59-A6C34878D82A}">
                    <a16:rowId xmlns:a16="http://schemas.microsoft.com/office/drawing/2014/main" val="3989924454"/>
                  </a:ext>
                </a:extLst>
              </a:tr>
              <a:tr h="521627">
                <a:tc>
                  <a:txBody>
                    <a:bodyPr/>
                    <a:lstStyle/>
                    <a:p>
                      <a:r>
                        <a:rPr lang="en-US" sz="1200">
                          <a:effectLst/>
                        </a:rPr>
                        <a:t>2</a:t>
                      </a:r>
                    </a:p>
                  </a:txBody>
                  <a:tcPr anchor="ctr"/>
                </a:tc>
                <a:tc>
                  <a:txBody>
                    <a:bodyPr/>
                    <a:lstStyle/>
                    <a:p>
                      <a:r>
                        <a:rPr lang="en-US" sz="1200">
                          <a:effectLst/>
                        </a:rPr>
                        <a:t>POS</a:t>
                      </a:r>
                    </a:p>
                  </a:txBody>
                  <a:tcPr anchor="ctr"/>
                </a:tc>
                <a:tc>
                  <a:txBody>
                    <a:bodyPr/>
                    <a:lstStyle/>
                    <a:p>
                      <a:r>
                        <a:rPr lang="en-US" sz="1200" dirty="0">
                          <a:effectLst/>
                        </a:rPr>
                        <a:t>The 1-based position of the variation on the given sequence.</a:t>
                      </a:r>
                    </a:p>
                  </a:txBody>
                  <a:tcPr anchor="ctr"/>
                </a:tc>
                <a:extLst>
                  <a:ext uri="{0D108BD9-81ED-4DB2-BD59-A6C34878D82A}">
                    <a16:rowId xmlns:a16="http://schemas.microsoft.com/office/drawing/2014/main" val="2852430083"/>
                  </a:ext>
                </a:extLst>
              </a:tr>
              <a:tr h="521627">
                <a:tc>
                  <a:txBody>
                    <a:bodyPr/>
                    <a:lstStyle/>
                    <a:p>
                      <a:r>
                        <a:rPr lang="en-US" sz="1200" dirty="0">
                          <a:effectLst/>
                        </a:rPr>
                        <a:t>3</a:t>
                      </a:r>
                    </a:p>
                  </a:txBody>
                  <a:tcPr anchor="ctr"/>
                </a:tc>
                <a:tc>
                  <a:txBody>
                    <a:bodyPr/>
                    <a:lstStyle/>
                    <a:p>
                      <a:r>
                        <a:rPr lang="en-US" sz="1200">
                          <a:effectLst/>
                        </a:rPr>
                        <a:t>ID</a:t>
                      </a:r>
                    </a:p>
                  </a:txBody>
                  <a:tcPr anchor="ctr"/>
                </a:tc>
                <a:tc>
                  <a:txBody>
                    <a:bodyPr/>
                    <a:lstStyle/>
                    <a:p>
                      <a:r>
                        <a:rPr lang="en-US" sz="1200" dirty="0">
                          <a:effectLst/>
                        </a:rPr>
                        <a:t>The identifier of the variation, e.g. a </a:t>
                      </a:r>
                      <a:r>
                        <a:rPr lang="en-US" sz="1200" u="none" strike="noStrike" dirty="0" err="1">
                          <a:solidFill>
                            <a:srgbClr val="0B0080"/>
                          </a:solidFill>
                          <a:effectLst/>
                          <a:hlinkClick r:id="rId5" tooltip="DbSNP"/>
                        </a:rPr>
                        <a:t>dbSNP</a:t>
                      </a:r>
                      <a:r>
                        <a:rPr lang="en-US" sz="1200" dirty="0">
                          <a:effectLst/>
                        </a:rPr>
                        <a:t> </a:t>
                      </a:r>
                      <a:r>
                        <a:rPr lang="en-US" sz="1200" dirty="0" err="1">
                          <a:effectLst/>
                        </a:rPr>
                        <a:t>rs</a:t>
                      </a:r>
                      <a:r>
                        <a:rPr lang="en-US" sz="1200" dirty="0">
                          <a:effectLst/>
                        </a:rPr>
                        <a:t> identifier, or if unknown a ".". </a:t>
                      </a:r>
                    </a:p>
                  </a:txBody>
                  <a:tcPr anchor="ctr"/>
                </a:tc>
                <a:extLst>
                  <a:ext uri="{0D108BD9-81ED-4DB2-BD59-A6C34878D82A}">
                    <a16:rowId xmlns:a16="http://schemas.microsoft.com/office/drawing/2014/main" val="2708671372"/>
                  </a:ext>
                </a:extLst>
              </a:tr>
              <a:tr h="423096">
                <a:tc>
                  <a:txBody>
                    <a:bodyPr/>
                    <a:lstStyle/>
                    <a:p>
                      <a:r>
                        <a:rPr lang="en-US" sz="1200">
                          <a:effectLst/>
                        </a:rPr>
                        <a:t>4</a:t>
                      </a:r>
                    </a:p>
                  </a:txBody>
                  <a:tcPr anchor="ctr"/>
                </a:tc>
                <a:tc>
                  <a:txBody>
                    <a:bodyPr/>
                    <a:lstStyle/>
                    <a:p>
                      <a:r>
                        <a:rPr lang="en-US" sz="1200">
                          <a:effectLst/>
                        </a:rPr>
                        <a:t>REF</a:t>
                      </a:r>
                    </a:p>
                  </a:txBody>
                  <a:tcPr anchor="ctr"/>
                </a:tc>
                <a:tc>
                  <a:txBody>
                    <a:bodyPr/>
                    <a:lstStyle/>
                    <a:p>
                      <a:r>
                        <a:rPr lang="en-US" sz="1200" dirty="0">
                          <a:effectLst/>
                        </a:rPr>
                        <a:t>The reference base at the given position</a:t>
                      </a:r>
                    </a:p>
                  </a:txBody>
                  <a:tcPr anchor="ctr"/>
                </a:tc>
                <a:extLst>
                  <a:ext uri="{0D108BD9-81ED-4DB2-BD59-A6C34878D82A}">
                    <a16:rowId xmlns:a16="http://schemas.microsoft.com/office/drawing/2014/main" val="1144649333"/>
                  </a:ext>
                </a:extLst>
              </a:tr>
              <a:tr h="423096">
                <a:tc>
                  <a:txBody>
                    <a:bodyPr/>
                    <a:lstStyle/>
                    <a:p>
                      <a:r>
                        <a:rPr lang="en-US" sz="1200">
                          <a:effectLst/>
                        </a:rPr>
                        <a:t>5</a:t>
                      </a:r>
                    </a:p>
                  </a:txBody>
                  <a:tcPr anchor="ctr"/>
                </a:tc>
                <a:tc>
                  <a:txBody>
                    <a:bodyPr/>
                    <a:lstStyle/>
                    <a:p>
                      <a:r>
                        <a:rPr lang="en-US" sz="1200">
                          <a:effectLst/>
                        </a:rPr>
                        <a:t>ALT</a:t>
                      </a:r>
                    </a:p>
                  </a:txBody>
                  <a:tcPr anchor="ctr"/>
                </a:tc>
                <a:tc>
                  <a:txBody>
                    <a:bodyPr/>
                    <a:lstStyle/>
                    <a:p>
                      <a:r>
                        <a:rPr lang="en-US" sz="1200" dirty="0">
                          <a:effectLst/>
                        </a:rPr>
                        <a:t>The list of alternative </a:t>
                      </a:r>
                      <a:r>
                        <a:rPr lang="en-US" sz="1200" u="none" strike="noStrike" dirty="0">
                          <a:solidFill>
                            <a:srgbClr val="0B0080"/>
                          </a:solidFill>
                          <a:effectLst/>
                          <a:hlinkClick r:id="rId6" tooltip="Alleles"/>
                        </a:rPr>
                        <a:t>alleles</a:t>
                      </a:r>
                      <a:r>
                        <a:rPr lang="en-US" sz="1200" dirty="0">
                          <a:effectLst/>
                        </a:rPr>
                        <a:t> at this position.</a:t>
                      </a:r>
                    </a:p>
                  </a:txBody>
                  <a:tcPr anchor="ctr"/>
                </a:tc>
                <a:extLst>
                  <a:ext uri="{0D108BD9-81ED-4DB2-BD59-A6C34878D82A}">
                    <a16:rowId xmlns:a16="http://schemas.microsoft.com/office/drawing/2014/main" val="2855569840"/>
                  </a:ext>
                </a:extLst>
              </a:tr>
              <a:tr h="521627">
                <a:tc>
                  <a:txBody>
                    <a:bodyPr/>
                    <a:lstStyle/>
                    <a:p>
                      <a:r>
                        <a:rPr lang="en-US" sz="1200">
                          <a:effectLst/>
                        </a:rPr>
                        <a:t>6</a:t>
                      </a:r>
                    </a:p>
                  </a:txBody>
                  <a:tcPr anchor="ctr"/>
                </a:tc>
                <a:tc>
                  <a:txBody>
                    <a:bodyPr/>
                    <a:lstStyle/>
                    <a:p>
                      <a:r>
                        <a:rPr lang="en-US" sz="1200">
                          <a:effectLst/>
                        </a:rPr>
                        <a:t>QUAL</a:t>
                      </a:r>
                    </a:p>
                  </a:txBody>
                  <a:tcPr anchor="ctr"/>
                </a:tc>
                <a:tc>
                  <a:txBody>
                    <a:bodyPr/>
                    <a:lstStyle/>
                    <a:p>
                      <a:r>
                        <a:rPr lang="en-US" sz="1200" dirty="0">
                          <a:effectLst/>
                        </a:rPr>
                        <a:t>A quality score associated with the inference of the given alleles.</a:t>
                      </a:r>
                    </a:p>
                  </a:txBody>
                  <a:tcPr anchor="ctr"/>
                </a:tc>
                <a:extLst>
                  <a:ext uri="{0D108BD9-81ED-4DB2-BD59-A6C34878D82A}">
                    <a16:rowId xmlns:a16="http://schemas.microsoft.com/office/drawing/2014/main" val="4076584667"/>
                  </a:ext>
                </a:extLst>
              </a:tr>
              <a:tr h="521627">
                <a:tc>
                  <a:txBody>
                    <a:bodyPr/>
                    <a:lstStyle/>
                    <a:p>
                      <a:r>
                        <a:rPr lang="en-US" sz="1200">
                          <a:effectLst/>
                        </a:rPr>
                        <a:t>7</a:t>
                      </a:r>
                    </a:p>
                  </a:txBody>
                  <a:tcPr anchor="ctr"/>
                </a:tc>
                <a:tc>
                  <a:txBody>
                    <a:bodyPr/>
                    <a:lstStyle/>
                    <a:p>
                      <a:r>
                        <a:rPr lang="en-US" sz="1200">
                          <a:effectLst/>
                        </a:rPr>
                        <a:t>FILTER</a:t>
                      </a:r>
                    </a:p>
                  </a:txBody>
                  <a:tcPr anchor="ctr"/>
                </a:tc>
                <a:tc>
                  <a:txBody>
                    <a:bodyPr/>
                    <a:lstStyle/>
                    <a:p>
                      <a:r>
                        <a:rPr lang="en-US" sz="1200" dirty="0">
                          <a:effectLst/>
                        </a:rPr>
                        <a:t>A flag indicating which of a given set of filters the variation has passed.</a:t>
                      </a:r>
                    </a:p>
                  </a:txBody>
                  <a:tcPr anchor="ctr"/>
                </a:tc>
                <a:extLst>
                  <a:ext uri="{0D108BD9-81ED-4DB2-BD59-A6C34878D82A}">
                    <a16:rowId xmlns:a16="http://schemas.microsoft.com/office/drawing/2014/main" val="644315303"/>
                  </a:ext>
                </a:extLst>
              </a:tr>
              <a:tr h="521627">
                <a:tc>
                  <a:txBody>
                    <a:bodyPr/>
                    <a:lstStyle/>
                    <a:p>
                      <a:r>
                        <a:rPr lang="en-US" sz="1200">
                          <a:effectLst/>
                        </a:rPr>
                        <a:t>8</a:t>
                      </a:r>
                    </a:p>
                  </a:txBody>
                  <a:tcPr anchor="ctr"/>
                </a:tc>
                <a:tc>
                  <a:txBody>
                    <a:bodyPr/>
                    <a:lstStyle/>
                    <a:p>
                      <a:r>
                        <a:rPr lang="en-US" sz="1200">
                          <a:effectLst/>
                        </a:rPr>
                        <a:t>INFO    </a:t>
                      </a:r>
                    </a:p>
                  </a:txBody>
                  <a:tcPr anchor="ctr"/>
                </a:tc>
                <a:tc>
                  <a:txBody>
                    <a:bodyPr/>
                    <a:lstStyle/>
                    <a:p>
                      <a:r>
                        <a:rPr lang="en-US" sz="1200" dirty="0">
                          <a:effectLst/>
                        </a:rPr>
                        <a:t>An extensible list of key-value pairs (fields) describing the variation. </a:t>
                      </a:r>
                    </a:p>
                  </a:txBody>
                  <a:tcPr anchor="ctr"/>
                </a:tc>
                <a:extLst>
                  <a:ext uri="{0D108BD9-81ED-4DB2-BD59-A6C34878D82A}">
                    <a16:rowId xmlns:a16="http://schemas.microsoft.com/office/drawing/2014/main" val="1860128994"/>
                  </a:ext>
                </a:extLst>
              </a:tr>
              <a:tr h="521627">
                <a:tc>
                  <a:txBody>
                    <a:bodyPr/>
                    <a:lstStyle/>
                    <a:p>
                      <a:r>
                        <a:rPr lang="en-US" sz="1200">
                          <a:effectLst/>
                        </a:rPr>
                        <a:t>9</a:t>
                      </a:r>
                    </a:p>
                  </a:txBody>
                  <a:tcPr anchor="ctr"/>
                </a:tc>
                <a:tc>
                  <a:txBody>
                    <a:bodyPr/>
                    <a:lstStyle/>
                    <a:p>
                      <a:r>
                        <a:rPr lang="en-US" sz="1200">
                          <a:effectLst/>
                        </a:rPr>
                        <a:t>FORMAT</a:t>
                      </a:r>
                    </a:p>
                  </a:txBody>
                  <a:tcPr anchor="ctr"/>
                </a:tc>
                <a:tc>
                  <a:txBody>
                    <a:bodyPr/>
                    <a:lstStyle/>
                    <a:p>
                      <a:r>
                        <a:rPr lang="en-US" sz="1200" dirty="0">
                          <a:effectLst/>
                        </a:rPr>
                        <a:t>An (optional) extensible list of fields for describing the samples. </a:t>
                      </a:r>
                    </a:p>
                  </a:txBody>
                  <a:tcPr anchor="ctr"/>
                </a:tc>
                <a:extLst>
                  <a:ext uri="{0D108BD9-81ED-4DB2-BD59-A6C34878D82A}">
                    <a16:rowId xmlns:a16="http://schemas.microsoft.com/office/drawing/2014/main" val="3067867166"/>
                  </a:ext>
                </a:extLst>
              </a:tr>
              <a:tr h="640080">
                <a:tc>
                  <a:txBody>
                    <a:bodyPr/>
                    <a:lstStyle/>
                    <a:p>
                      <a:r>
                        <a:rPr lang="en-US" sz="1200" dirty="0">
                          <a:effectLst/>
                        </a:rPr>
                        <a:t>+</a:t>
                      </a:r>
                    </a:p>
                  </a:txBody>
                  <a:tcPr anchor="ctr"/>
                </a:tc>
                <a:tc>
                  <a:txBody>
                    <a:bodyPr/>
                    <a:lstStyle/>
                    <a:p>
                      <a:r>
                        <a:rPr lang="en-US" sz="1200" dirty="0">
                          <a:effectLst/>
                        </a:rPr>
                        <a:t>SAMPLEs</a:t>
                      </a:r>
                    </a:p>
                  </a:txBody>
                  <a:tcPr anchor="ctr"/>
                </a:tc>
                <a:tc>
                  <a:txBody>
                    <a:bodyPr/>
                    <a:lstStyle/>
                    <a:p>
                      <a:r>
                        <a:rPr lang="en-US" sz="1200" dirty="0">
                          <a:effectLst/>
                        </a:rPr>
                        <a:t>For each (optional) sample described in the file, values are given for the fields listed in FORMAT</a:t>
                      </a:r>
                    </a:p>
                  </a:txBody>
                  <a:tcPr anchor="ctr"/>
                </a:tc>
                <a:extLst>
                  <a:ext uri="{0D108BD9-81ED-4DB2-BD59-A6C34878D82A}">
                    <a16:rowId xmlns:a16="http://schemas.microsoft.com/office/drawing/2014/main" val="257239047"/>
                  </a:ext>
                </a:extLst>
              </a:tr>
            </a:tbl>
          </a:graphicData>
        </a:graphic>
      </p:graphicFrame>
      <p:sp>
        <p:nvSpPr>
          <p:cNvPr id="5" name="Slide Number Placeholder 4">
            <a:extLst>
              <a:ext uri="{FF2B5EF4-FFF2-40B4-BE49-F238E27FC236}">
                <a16:creationId xmlns:a16="http://schemas.microsoft.com/office/drawing/2014/main" id="{5E87FE3A-CE28-4AAC-8085-172533AE22BA}"/>
              </a:ext>
            </a:extLst>
          </p:cNvPr>
          <p:cNvSpPr>
            <a:spLocks noGrp="1"/>
          </p:cNvSpPr>
          <p:nvPr>
            <p:ph type="sldNum" sz="quarter" idx="12"/>
          </p:nvPr>
        </p:nvSpPr>
        <p:spPr/>
        <p:txBody>
          <a:bodyPr/>
          <a:lstStyle/>
          <a:p>
            <a:fld id="{F26E19B2-6512-47C7-A47A-4F9429BC55BB}" type="slidenum">
              <a:rPr lang="en-US" smtClean="0"/>
              <a:t>64</a:t>
            </a:fld>
            <a:endParaRPr lang="en-US"/>
          </a:p>
        </p:txBody>
      </p:sp>
    </p:spTree>
    <p:extLst>
      <p:ext uri="{BB962C8B-B14F-4D97-AF65-F5344CB8AC3E}">
        <p14:creationId xmlns:p14="http://schemas.microsoft.com/office/powerpoint/2010/main" val="1084144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9258-6128-49DD-A774-D12F26396091}"/>
              </a:ext>
            </a:extLst>
          </p:cNvPr>
          <p:cNvSpPr>
            <a:spLocks noGrp="1"/>
          </p:cNvSpPr>
          <p:nvPr>
            <p:ph type="title"/>
          </p:nvPr>
        </p:nvSpPr>
        <p:spPr/>
        <p:txBody>
          <a:bodyPr/>
          <a:lstStyle/>
          <a:p>
            <a:r>
              <a:rPr lang="nl-BE" dirty="0" err="1"/>
              <a:t>Exercise</a:t>
            </a:r>
            <a:r>
              <a:rPr lang="nl-BE" dirty="0"/>
              <a:t> – Variant </a:t>
            </a:r>
            <a:r>
              <a:rPr lang="nl-BE" dirty="0" err="1"/>
              <a:t>calling</a:t>
            </a:r>
            <a:r>
              <a:rPr lang="nl-BE" dirty="0"/>
              <a:t> – </a:t>
            </a:r>
            <a:r>
              <a:rPr lang="nl-BE" dirty="0" err="1"/>
              <a:t>Freebayes</a:t>
            </a:r>
            <a:r>
              <a:rPr lang="nl-BE" dirty="0"/>
              <a:t> 	</a:t>
            </a:r>
            <a:endParaRPr lang="en-US" dirty="0"/>
          </a:p>
        </p:txBody>
      </p:sp>
      <p:sp>
        <p:nvSpPr>
          <p:cNvPr id="3" name="Content Placeholder 2">
            <a:extLst>
              <a:ext uri="{FF2B5EF4-FFF2-40B4-BE49-F238E27FC236}">
                <a16:creationId xmlns:a16="http://schemas.microsoft.com/office/drawing/2014/main" id="{772034AB-FDA0-4178-AA40-180C6E7CB778}"/>
              </a:ext>
            </a:extLst>
          </p:cNvPr>
          <p:cNvSpPr>
            <a:spLocks noGrp="1"/>
          </p:cNvSpPr>
          <p:nvPr>
            <p:ph idx="1"/>
          </p:nvPr>
        </p:nvSpPr>
        <p:spPr/>
        <p:txBody>
          <a:bodyPr>
            <a:normAutofit/>
          </a:bodyPr>
          <a:lstStyle/>
          <a:p>
            <a:r>
              <a:rPr lang="nl-BE" dirty="0"/>
              <a:t>Variant </a:t>
            </a:r>
            <a:r>
              <a:rPr lang="nl-BE" dirty="0" err="1"/>
              <a:t>calling</a:t>
            </a:r>
            <a:r>
              <a:rPr lang="nl-BE" dirty="0"/>
              <a:t>: </a:t>
            </a:r>
            <a:r>
              <a:rPr lang="nl-BE" b="1" dirty="0" err="1"/>
              <a:t>Freebayes</a:t>
            </a:r>
            <a:endParaRPr lang="nl-BE" b="1" dirty="0"/>
          </a:p>
          <a:p>
            <a:pPr lvl="1"/>
            <a:r>
              <a:rPr lang="nl-BE" dirty="0" err="1"/>
              <a:t>Choose</a:t>
            </a:r>
            <a:r>
              <a:rPr lang="nl-BE" dirty="0"/>
              <a:t> </a:t>
            </a:r>
            <a:r>
              <a:rPr lang="nl-BE" dirty="0" err="1"/>
              <a:t>the</a:t>
            </a:r>
            <a:r>
              <a:rPr lang="nl-BE" dirty="0"/>
              <a:t> source of ref: </a:t>
            </a:r>
            <a:r>
              <a:rPr lang="nl-BE" i="1" dirty="0" err="1"/>
              <a:t>history</a:t>
            </a:r>
            <a:endParaRPr lang="nl-BE" i="1" dirty="0"/>
          </a:p>
          <a:p>
            <a:pPr lvl="1"/>
            <a:r>
              <a:rPr lang="nl-BE" dirty="0"/>
              <a:t>Run in batch mode: </a:t>
            </a:r>
            <a:r>
              <a:rPr lang="nl-BE" i="1" dirty="0"/>
              <a:t>run </a:t>
            </a:r>
            <a:r>
              <a:rPr lang="nl-BE" i="1" dirty="0" err="1"/>
              <a:t>individually</a:t>
            </a:r>
            <a:endParaRPr lang="nl-BE" i="1" dirty="0"/>
          </a:p>
          <a:p>
            <a:pPr lvl="1"/>
            <a:r>
              <a:rPr lang="nl-BE" dirty="0"/>
              <a:t>BAM dataset: </a:t>
            </a:r>
            <a:r>
              <a:rPr lang="nl-BE" i="1" dirty="0" err="1"/>
              <a:t>filtered</a:t>
            </a:r>
            <a:r>
              <a:rPr lang="nl-BE" i="1" dirty="0"/>
              <a:t> </a:t>
            </a:r>
            <a:r>
              <a:rPr lang="nl-BE" i="1" dirty="0" err="1"/>
              <a:t>and</a:t>
            </a:r>
            <a:r>
              <a:rPr lang="nl-BE" i="1" dirty="0"/>
              <a:t> </a:t>
            </a:r>
            <a:r>
              <a:rPr lang="nl-BE" i="1" dirty="0" err="1"/>
              <a:t>removed</a:t>
            </a:r>
            <a:r>
              <a:rPr lang="nl-BE" i="1" dirty="0"/>
              <a:t> </a:t>
            </a:r>
            <a:r>
              <a:rPr lang="nl-BE" i="1" dirty="0" err="1"/>
              <a:t>duplicates</a:t>
            </a:r>
            <a:r>
              <a:rPr lang="nl-BE" i="1" dirty="0"/>
              <a:t> BAM</a:t>
            </a:r>
          </a:p>
          <a:p>
            <a:pPr lvl="1"/>
            <a:r>
              <a:rPr lang="nl-BE" dirty="0" err="1"/>
              <a:t>Use</a:t>
            </a:r>
            <a:r>
              <a:rPr lang="nl-BE" dirty="0"/>
              <a:t> </a:t>
            </a:r>
            <a:r>
              <a:rPr lang="nl-BE" dirty="0" err="1"/>
              <a:t>following</a:t>
            </a:r>
            <a:r>
              <a:rPr lang="nl-BE" dirty="0"/>
              <a:t> dataset as </a:t>
            </a:r>
            <a:r>
              <a:rPr lang="nl-BE" dirty="0" err="1"/>
              <a:t>reference</a:t>
            </a:r>
            <a:r>
              <a:rPr lang="nl-BE" dirty="0"/>
              <a:t>: </a:t>
            </a:r>
            <a:r>
              <a:rPr lang="nl-BE" i="1" dirty="0"/>
              <a:t>S. </a:t>
            </a:r>
            <a:r>
              <a:rPr lang="nl-BE" i="1" dirty="0" err="1"/>
              <a:t>cerevisiae</a:t>
            </a:r>
            <a:r>
              <a:rPr lang="nl-BE" i="1" dirty="0"/>
              <a:t> </a:t>
            </a:r>
            <a:r>
              <a:rPr lang="nl-BE" i="1" dirty="0" err="1"/>
              <a:t>chrI</a:t>
            </a:r>
            <a:endParaRPr lang="nl-BE" i="1" dirty="0"/>
          </a:p>
          <a:p>
            <a:pPr lvl="1"/>
            <a:r>
              <a:rPr lang="nl-BE" dirty="0"/>
              <a:t>Limit variant </a:t>
            </a:r>
            <a:r>
              <a:rPr lang="nl-BE" dirty="0" err="1"/>
              <a:t>calling</a:t>
            </a:r>
            <a:r>
              <a:rPr lang="nl-BE" dirty="0"/>
              <a:t> </a:t>
            </a:r>
            <a:r>
              <a:rPr lang="nl-BE" dirty="0" err="1"/>
              <a:t>to</a:t>
            </a:r>
            <a:r>
              <a:rPr lang="nl-BE" dirty="0"/>
              <a:t> a set of </a:t>
            </a:r>
            <a:r>
              <a:rPr lang="nl-BE" dirty="0" err="1"/>
              <a:t>regions</a:t>
            </a:r>
            <a:r>
              <a:rPr lang="nl-BE" dirty="0"/>
              <a:t>: </a:t>
            </a:r>
            <a:r>
              <a:rPr lang="nl-BE" i="1" dirty="0"/>
              <a:t>do </a:t>
            </a:r>
            <a:r>
              <a:rPr lang="nl-BE" i="1" dirty="0" err="1"/>
              <a:t>not</a:t>
            </a:r>
            <a:r>
              <a:rPr lang="nl-BE" i="1" dirty="0"/>
              <a:t> limit</a:t>
            </a:r>
          </a:p>
          <a:p>
            <a:pPr lvl="1"/>
            <a:r>
              <a:rPr lang="nl-BE" dirty="0" err="1"/>
              <a:t>Choose</a:t>
            </a:r>
            <a:r>
              <a:rPr lang="nl-BE" dirty="0"/>
              <a:t> parameter </a:t>
            </a:r>
            <a:r>
              <a:rPr lang="nl-BE" dirty="0" err="1"/>
              <a:t>selection</a:t>
            </a:r>
            <a:r>
              <a:rPr lang="nl-BE" dirty="0"/>
              <a:t> level: </a:t>
            </a:r>
            <a:r>
              <a:rPr lang="nl-BE" i="1" dirty="0"/>
              <a:t>5. Full list of options</a:t>
            </a:r>
          </a:p>
          <a:p>
            <a:pPr lvl="2"/>
            <a:r>
              <a:rPr lang="nl-BE" dirty="0" err="1"/>
              <a:t>Population</a:t>
            </a:r>
            <a:r>
              <a:rPr lang="nl-BE" dirty="0"/>
              <a:t> model options: </a:t>
            </a:r>
            <a:r>
              <a:rPr lang="nl-BE" i="1" dirty="0"/>
              <a:t>set </a:t>
            </a:r>
            <a:r>
              <a:rPr lang="nl-BE" i="1" dirty="0" err="1"/>
              <a:t>population</a:t>
            </a:r>
            <a:r>
              <a:rPr lang="nl-BE" i="1" dirty="0"/>
              <a:t> model options</a:t>
            </a:r>
            <a:r>
              <a:rPr lang="nl-BE" dirty="0"/>
              <a:t>:</a:t>
            </a:r>
          </a:p>
          <a:p>
            <a:pPr lvl="3"/>
            <a:r>
              <a:rPr lang="nl-BE" dirty="0"/>
              <a:t>Set </a:t>
            </a:r>
            <a:r>
              <a:rPr lang="nl-BE" dirty="0" err="1"/>
              <a:t>ploidy</a:t>
            </a:r>
            <a:r>
              <a:rPr lang="nl-BE" dirty="0"/>
              <a:t> </a:t>
            </a:r>
            <a:r>
              <a:rPr lang="nl-BE" dirty="0" err="1"/>
              <a:t>for</a:t>
            </a:r>
            <a:r>
              <a:rPr lang="nl-BE" dirty="0"/>
              <a:t> analysis </a:t>
            </a:r>
            <a:r>
              <a:rPr lang="nl-BE" dirty="0" err="1"/>
              <a:t>to</a:t>
            </a:r>
            <a:r>
              <a:rPr lang="nl-BE" dirty="0"/>
              <a:t> 1. </a:t>
            </a:r>
          </a:p>
          <a:p>
            <a:r>
              <a:rPr lang="en-US" b="0" i="0" dirty="0">
                <a:solidFill>
                  <a:srgbClr val="212529"/>
                </a:solidFill>
                <a:effectLst/>
                <a:latin typeface="-apple-system"/>
              </a:rPr>
              <a:t>Click the eye icon &amp; discuss format</a:t>
            </a:r>
            <a:endParaRPr lang="en-US" dirty="0"/>
          </a:p>
          <a:p>
            <a:endParaRPr lang="en-US" dirty="0">
              <a:solidFill>
                <a:srgbClr val="FF0000"/>
              </a:solidFill>
            </a:endParaRPr>
          </a:p>
        </p:txBody>
      </p:sp>
      <p:sp>
        <p:nvSpPr>
          <p:cNvPr id="4" name="Slide Number Placeholder 3">
            <a:extLst>
              <a:ext uri="{FF2B5EF4-FFF2-40B4-BE49-F238E27FC236}">
                <a16:creationId xmlns:a16="http://schemas.microsoft.com/office/drawing/2014/main" id="{FF4BA99A-62A8-4ED6-B14E-7A18C0FC4529}"/>
              </a:ext>
            </a:extLst>
          </p:cNvPr>
          <p:cNvSpPr>
            <a:spLocks noGrp="1"/>
          </p:cNvSpPr>
          <p:nvPr>
            <p:ph type="sldNum" sz="quarter" idx="12"/>
          </p:nvPr>
        </p:nvSpPr>
        <p:spPr/>
        <p:txBody>
          <a:bodyPr/>
          <a:lstStyle/>
          <a:p>
            <a:fld id="{F26E19B2-6512-47C7-A47A-4F9429BC55BB}" type="slidenum">
              <a:rPr lang="en-US" smtClean="0"/>
              <a:t>65</a:t>
            </a:fld>
            <a:endParaRPr lang="en-US"/>
          </a:p>
        </p:txBody>
      </p:sp>
    </p:spTree>
    <p:extLst>
      <p:ext uri="{BB962C8B-B14F-4D97-AF65-F5344CB8AC3E}">
        <p14:creationId xmlns:p14="http://schemas.microsoft.com/office/powerpoint/2010/main" val="17126958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66B2-E9A7-4806-81F1-2C859D2161E3}"/>
              </a:ext>
            </a:extLst>
          </p:cNvPr>
          <p:cNvSpPr>
            <a:spLocks noGrp="1"/>
          </p:cNvSpPr>
          <p:nvPr>
            <p:ph type="title"/>
          </p:nvPr>
        </p:nvSpPr>
        <p:spPr/>
        <p:txBody>
          <a:bodyPr/>
          <a:lstStyle/>
          <a:p>
            <a:r>
              <a:rPr lang="nl-BE" dirty="0"/>
              <a:t>Variant call filtering</a:t>
            </a:r>
            <a:endParaRPr lang="en-US" dirty="0"/>
          </a:p>
        </p:txBody>
      </p:sp>
      <p:sp>
        <p:nvSpPr>
          <p:cNvPr id="3" name="Content Placeholder 2">
            <a:extLst>
              <a:ext uri="{FF2B5EF4-FFF2-40B4-BE49-F238E27FC236}">
                <a16:creationId xmlns:a16="http://schemas.microsoft.com/office/drawing/2014/main" id="{F561AB6C-6F9F-46FF-B8BB-1317B0529B13}"/>
              </a:ext>
            </a:extLst>
          </p:cNvPr>
          <p:cNvSpPr>
            <a:spLocks noGrp="1"/>
          </p:cNvSpPr>
          <p:nvPr>
            <p:ph idx="1"/>
          </p:nvPr>
        </p:nvSpPr>
        <p:spPr/>
        <p:txBody>
          <a:bodyPr/>
          <a:lstStyle/>
          <a:p>
            <a:r>
              <a:rPr lang="en-US" dirty="0"/>
              <a:t>Filter low-quality variants</a:t>
            </a:r>
          </a:p>
          <a:p>
            <a:r>
              <a:rPr lang="en-US" dirty="0"/>
              <a:t>Exclude/include specific type (SNPs, </a:t>
            </a:r>
            <a:r>
              <a:rPr lang="en-US" dirty="0" err="1"/>
              <a:t>InDels</a:t>
            </a:r>
            <a:r>
              <a:rPr lang="en-US" dirty="0"/>
              <a:t>, …)</a:t>
            </a:r>
          </a:p>
          <a:p>
            <a:pPr marL="0" indent="0">
              <a:buNone/>
            </a:pPr>
            <a:br>
              <a:rPr lang="en-US" dirty="0"/>
            </a:br>
            <a:endParaRPr lang="en-US" dirty="0"/>
          </a:p>
        </p:txBody>
      </p:sp>
      <p:pic>
        <p:nvPicPr>
          <p:cNvPr id="5" name="Picture 4" descr="A screenshot of a cell phone&#10;&#10;Description automatically generated">
            <a:extLst>
              <a:ext uri="{FF2B5EF4-FFF2-40B4-BE49-F238E27FC236}">
                <a16:creationId xmlns:a16="http://schemas.microsoft.com/office/drawing/2014/main" id="{15463E3A-B42F-4E97-A79C-CAE1D4568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554" y="136525"/>
            <a:ext cx="5510655" cy="6592187"/>
          </a:xfrm>
          <a:prstGeom prst="rect">
            <a:avLst/>
          </a:prstGeom>
        </p:spPr>
      </p:pic>
      <p:sp>
        <p:nvSpPr>
          <p:cNvPr id="6" name="Slide Number Placeholder 5">
            <a:extLst>
              <a:ext uri="{FF2B5EF4-FFF2-40B4-BE49-F238E27FC236}">
                <a16:creationId xmlns:a16="http://schemas.microsoft.com/office/drawing/2014/main" id="{DDA351CE-AD8B-4421-A73F-073461F2B5D4}"/>
              </a:ext>
            </a:extLst>
          </p:cNvPr>
          <p:cNvSpPr>
            <a:spLocks noGrp="1"/>
          </p:cNvSpPr>
          <p:nvPr>
            <p:ph type="sldNum" sz="quarter" idx="12"/>
          </p:nvPr>
        </p:nvSpPr>
        <p:spPr/>
        <p:txBody>
          <a:bodyPr/>
          <a:lstStyle/>
          <a:p>
            <a:fld id="{F26E19B2-6512-47C7-A47A-4F9429BC55BB}" type="slidenum">
              <a:rPr lang="en-US" smtClean="0"/>
              <a:t>66</a:t>
            </a:fld>
            <a:endParaRPr lang="en-US"/>
          </a:p>
        </p:txBody>
      </p:sp>
    </p:spTree>
    <p:extLst>
      <p:ext uri="{BB962C8B-B14F-4D97-AF65-F5344CB8AC3E}">
        <p14:creationId xmlns:p14="http://schemas.microsoft.com/office/powerpoint/2010/main" val="1762883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66B2-E9A7-4806-81F1-2C859D2161E3}"/>
              </a:ext>
            </a:extLst>
          </p:cNvPr>
          <p:cNvSpPr>
            <a:spLocks noGrp="1"/>
          </p:cNvSpPr>
          <p:nvPr>
            <p:ph type="title"/>
          </p:nvPr>
        </p:nvSpPr>
        <p:spPr/>
        <p:txBody>
          <a:bodyPr/>
          <a:lstStyle/>
          <a:p>
            <a:r>
              <a:rPr lang="nl-BE" dirty="0" err="1"/>
              <a:t>Exercise</a:t>
            </a:r>
            <a:r>
              <a:rPr lang="nl-BE" dirty="0"/>
              <a:t> - post-</a:t>
            </a:r>
            <a:r>
              <a:rPr lang="nl-BE" dirty="0" err="1"/>
              <a:t>process</a:t>
            </a:r>
            <a:r>
              <a:rPr lang="nl-BE" dirty="0"/>
              <a:t>: Filter </a:t>
            </a:r>
            <a:r>
              <a:rPr lang="nl-BE" dirty="0" err="1"/>
              <a:t>VCFs</a:t>
            </a:r>
            <a:endParaRPr lang="en-US" dirty="0"/>
          </a:p>
        </p:txBody>
      </p:sp>
      <p:sp>
        <p:nvSpPr>
          <p:cNvPr id="3" name="Content Placeholder 2">
            <a:extLst>
              <a:ext uri="{FF2B5EF4-FFF2-40B4-BE49-F238E27FC236}">
                <a16:creationId xmlns:a16="http://schemas.microsoft.com/office/drawing/2014/main" id="{F561AB6C-6F9F-46FF-B8BB-1317B0529B13}"/>
              </a:ext>
            </a:extLst>
          </p:cNvPr>
          <p:cNvSpPr>
            <a:spLocks noGrp="1"/>
          </p:cNvSpPr>
          <p:nvPr>
            <p:ph idx="1"/>
          </p:nvPr>
        </p:nvSpPr>
        <p:spPr>
          <a:xfrm>
            <a:off x="838200" y="1951960"/>
            <a:ext cx="10515600" cy="4351339"/>
          </a:xfrm>
        </p:spPr>
        <p:txBody>
          <a:bodyPr/>
          <a:lstStyle/>
          <a:p>
            <a:pPr algn="l"/>
            <a:r>
              <a:rPr lang="en-US" b="1" i="0" dirty="0" err="1">
                <a:solidFill>
                  <a:srgbClr val="24292E"/>
                </a:solidFill>
                <a:effectLst/>
                <a:latin typeface="-apple-system"/>
              </a:rPr>
              <a:t>VCFfilter</a:t>
            </a:r>
            <a:endParaRPr lang="en-US" b="1" i="0" dirty="0">
              <a:solidFill>
                <a:srgbClr val="24292E"/>
              </a:solidFill>
              <a:effectLst/>
              <a:latin typeface="-apple-system"/>
            </a:endParaRPr>
          </a:p>
          <a:p>
            <a:pPr lvl="1"/>
            <a:r>
              <a:rPr lang="en-US" i="0" dirty="0">
                <a:solidFill>
                  <a:srgbClr val="24292E"/>
                </a:solidFill>
                <a:effectLst/>
                <a:latin typeface="-apple-system"/>
              </a:rPr>
              <a:t>Select the filter type: </a:t>
            </a:r>
            <a:r>
              <a:rPr lang="en-US" i="1" dirty="0">
                <a:solidFill>
                  <a:srgbClr val="24292E"/>
                </a:solidFill>
                <a:latin typeface="-apple-system"/>
              </a:rPr>
              <a:t>Info filter (-f)</a:t>
            </a:r>
            <a:endParaRPr lang="en-US" dirty="0">
              <a:solidFill>
                <a:srgbClr val="24292E"/>
              </a:solidFill>
              <a:latin typeface="-apple-system"/>
            </a:endParaRPr>
          </a:p>
          <a:p>
            <a:pPr lvl="1"/>
            <a:r>
              <a:rPr lang="en-US" i="0" dirty="0">
                <a:solidFill>
                  <a:srgbClr val="24292E"/>
                </a:solidFill>
                <a:effectLst/>
                <a:latin typeface="-apple-system"/>
              </a:rPr>
              <a:t>QUAL &gt; 40</a:t>
            </a:r>
          </a:p>
          <a:p>
            <a:pPr lvl="1"/>
            <a:r>
              <a:rPr lang="en-US" dirty="0">
                <a:solidFill>
                  <a:srgbClr val="24292E"/>
                </a:solidFill>
                <a:latin typeface="-apple-system"/>
              </a:rPr>
              <a:t>Insert more filters:</a:t>
            </a:r>
          </a:p>
          <a:p>
            <a:pPr lvl="1"/>
            <a:r>
              <a:rPr lang="en-US" i="0" dirty="0">
                <a:solidFill>
                  <a:srgbClr val="24292E"/>
                </a:solidFill>
                <a:effectLst/>
                <a:latin typeface="-apple-system"/>
              </a:rPr>
              <a:t>Select the filter type: </a:t>
            </a:r>
            <a:r>
              <a:rPr lang="en-US" i="1" dirty="0">
                <a:solidFill>
                  <a:srgbClr val="24292E"/>
                </a:solidFill>
                <a:latin typeface="-apple-system"/>
              </a:rPr>
              <a:t>Info filter (-f)</a:t>
            </a:r>
            <a:endParaRPr lang="en-US" dirty="0">
              <a:solidFill>
                <a:srgbClr val="24292E"/>
              </a:solidFill>
              <a:latin typeface="-apple-system"/>
            </a:endParaRPr>
          </a:p>
          <a:p>
            <a:pPr lvl="1"/>
            <a:r>
              <a:rPr lang="en-US" dirty="0">
                <a:solidFill>
                  <a:srgbClr val="24292E"/>
                </a:solidFill>
                <a:latin typeface="-apple-system"/>
              </a:rPr>
              <a:t>TYPE = “</a:t>
            </a:r>
            <a:r>
              <a:rPr lang="en-US" dirty="0" err="1">
                <a:solidFill>
                  <a:srgbClr val="24292E"/>
                </a:solidFill>
                <a:latin typeface="-apple-system"/>
              </a:rPr>
              <a:t>snp</a:t>
            </a:r>
            <a:r>
              <a:rPr lang="en-US" dirty="0">
                <a:solidFill>
                  <a:srgbClr val="24292E"/>
                </a:solidFill>
                <a:latin typeface="-apple-system"/>
              </a:rPr>
              <a:t>”</a:t>
            </a:r>
            <a:endParaRPr lang="en-US" i="0" dirty="0">
              <a:solidFill>
                <a:srgbClr val="24292E"/>
              </a:solidFill>
              <a:effectLst/>
              <a:latin typeface="-apple-system"/>
            </a:endParaRPr>
          </a:p>
          <a:p>
            <a:pPr lvl="1"/>
            <a:endParaRPr lang="en-US" b="1" dirty="0"/>
          </a:p>
          <a:p>
            <a:pPr marL="0" indent="0">
              <a:buNone/>
            </a:pPr>
            <a:br>
              <a:rPr lang="en-US" dirty="0"/>
            </a:br>
            <a:endParaRPr lang="en-US" dirty="0"/>
          </a:p>
        </p:txBody>
      </p:sp>
      <p:pic>
        <p:nvPicPr>
          <p:cNvPr id="5" name="Picture 4" descr="A screenshot of a cell phone&#10;&#10;Description automatically generated">
            <a:extLst>
              <a:ext uri="{FF2B5EF4-FFF2-40B4-BE49-F238E27FC236}">
                <a16:creationId xmlns:a16="http://schemas.microsoft.com/office/drawing/2014/main" id="{15463E3A-B42F-4E97-A79C-CAE1D4568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293" y="446571"/>
            <a:ext cx="5732859" cy="6858000"/>
          </a:xfrm>
          <a:prstGeom prst="rect">
            <a:avLst/>
          </a:prstGeom>
        </p:spPr>
      </p:pic>
      <p:sp>
        <p:nvSpPr>
          <p:cNvPr id="6" name="Slide Number Placeholder 5">
            <a:extLst>
              <a:ext uri="{FF2B5EF4-FFF2-40B4-BE49-F238E27FC236}">
                <a16:creationId xmlns:a16="http://schemas.microsoft.com/office/drawing/2014/main" id="{DDA351CE-AD8B-4421-A73F-073461F2B5D4}"/>
              </a:ext>
            </a:extLst>
          </p:cNvPr>
          <p:cNvSpPr>
            <a:spLocks noGrp="1"/>
          </p:cNvSpPr>
          <p:nvPr>
            <p:ph type="sldNum" sz="quarter" idx="12"/>
          </p:nvPr>
        </p:nvSpPr>
        <p:spPr/>
        <p:txBody>
          <a:bodyPr/>
          <a:lstStyle/>
          <a:p>
            <a:fld id="{F26E19B2-6512-47C7-A47A-4F9429BC55BB}" type="slidenum">
              <a:rPr lang="en-US" smtClean="0"/>
              <a:t>67</a:t>
            </a:fld>
            <a:endParaRPr lang="en-US"/>
          </a:p>
        </p:txBody>
      </p:sp>
    </p:spTree>
    <p:extLst>
      <p:ext uri="{BB962C8B-B14F-4D97-AF65-F5344CB8AC3E}">
        <p14:creationId xmlns:p14="http://schemas.microsoft.com/office/powerpoint/2010/main" val="3471023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66B2-E9A7-4806-81F1-2C859D2161E3}"/>
              </a:ext>
            </a:extLst>
          </p:cNvPr>
          <p:cNvSpPr>
            <a:spLocks noGrp="1"/>
          </p:cNvSpPr>
          <p:nvPr>
            <p:ph type="title"/>
          </p:nvPr>
        </p:nvSpPr>
        <p:spPr/>
        <p:txBody>
          <a:bodyPr/>
          <a:lstStyle/>
          <a:p>
            <a:r>
              <a:rPr lang="nl-BE" dirty="0"/>
              <a:t>Variant </a:t>
            </a:r>
            <a:r>
              <a:rPr lang="nl-BE" dirty="0" err="1"/>
              <a:t>annotation</a:t>
            </a:r>
            <a:endParaRPr lang="en-US" dirty="0"/>
          </a:p>
        </p:txBody>
      </p:sp>
      <p:sp>
        <p:nvSpPr>
          <p:cNvPr id="3" name="Content Placeholder 2">
            <a:extLst>
              <a:ext uri="{FF2B5EF4-FFF2-40B4-BE49-F238E27FC236}">
                <a16:creationId xmlns:a16="http://schemas.microsoft.com/office/drawing/2014/main" id="{F561AB6C-6F9F-46FF-B8BB-1317B0529B13}"/>
              </a:ext>
            </a:extLst>
          </p:cNvPr>
          <p:cNvSpPr>
            <a:spLocks noGrp="1"/>
          </p:cNvSpPr>
          <p:nvPr>
            <p:ph idx="1"/>
          </p:nvPr>
        </p:nvSpPr>
        <p:spPr/>
        <p:txBody>
          <a:bodyPr/>
          <a:lstStyle/>
          <a:p>
            <a:r>
              <a:rPr lang="en-US" dirty="0"/>
              <a:t>Previously-observed variant</a:t>
            </a:r>
          </a:p>
          <a:p>
            <a:r>
              <a:rPr lang="en-US" dirty="0"/>
              <a:t>Inside or near a known gene</a:t>
            </a:r>
          </a:p>
          <a:p>
            <a:r>
              <a:rPr lang="en-US" dirty="0"/>
              <a:t>Genomic region (exon, UTR, etc.)</a:t>
            </a:r>
          </a:p>
          <a:p>
            <a:r>
              <a:rPr lang="en-US" dirty="0"/>
              <a:t>Site with pathogenic effect </a:t>
            </a:r>
          </a:p>
          <a:p>
            <a:r>
              <a:rPr lang="en-US" dirty="0"/>
              <a:t>Tools: </a:t>
            </a:r>
            <a:r>
              <a:rPr lang="en-US" dirty="0" err="1"/>
              <a:t>SnpEff</a:t>
            </a:r>
            <a:r>
              <a:rPr lang="en-US" dirty="0"/>
              <a:t>, </a:t>
            </a:r>
            <a:r>
              <a:rPr lang="en-US" dirty="0" err="1"/>
              <a:t>VCFannotate</a:t>
            </a:r>
            <a:r>
              <a:rPr lang="en-US" dirty="0"/>
              <a:t>, Gemini tools</a:t>
            </a:r>
            <a:br>
              <a:rPr lang="en-US" dirty="0"/>
            </a:br>
            <a:endParaRPr lang="en-US" dirty="0"/>
          </a:p>
        </p:txBody>
      </p:sp>
      <p:pic>
        <p:nvPicPr>
          <p:cNvPr id="6" name="Picture 5" descr="A screenshot of a cell phone&#10;&#10;Description automatically generated">
            <a:extLst>
              <a:ext uri="{FF2B5EF4-FFF2-40B4-BE49-F238E27FC236}">
                <a16:creationId xmlns:a16="http://schemas.microsoft.com/office/drawing/2014/main" id="{08138E9D-E59B-4CC7-9A26-B37320096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17" y="0"/>
            <a:ext cx="5732859" cy="6858000"/>
          </a:xfrm>
          <a:prstGeom prst="rect">
            <a:avLst/>
          </a:prstGeom>
        </p:spPr>
      </p:pic>
      <p:sp>
        <p:nvSpPr>
          <p:cNvPr id="4" name="Slide Number Placeholder 3">
            <a:extLst>
              <a:ext uri="{FF2B5EF4-FFF2-40B4-BE49-F238E27FC236}">
                <a16:creationId xmlns:a16="http://schemas.microsoft.com/office/drawing/2014/main" id="{BCA2E330-CEA6-4517-B54F-684D117017EC}"/>
              </a:ext>
            </a:extLst>
          </p:cNvPr>
          <p:cNvSpPr>
            <a:spLocks noGrp="1"/>
          </p:cNvSpPr>
          <p:nvPr>
            <p:ph type="sldNum" sz="quarter" idx="12"/>
          </p:nvPr>
        </p:nvSpPr>
        <p:spPr/>
        <p:txBody>
          <a:bodyPr/>
          <a:lstStyle/>
          <a:p>
            <a:fld id="{F26E19B2-6512-47C7-A47A-4F9429BC55BB}" type="slidenum">
              <a:rPr lang="en-US" smtClean="0"/>
              <a:t>68</a:t>
            </a:fld>
            <a:endParaRPr lang="en-US"/>
          </a:p>
        </p:txBody>
      </p:sp>
    </p:spTree>
    <p:extLst>
      <p:ext uri="{BB962C8B-B14F-4D97-AF65-F5344CB8AC3E}">
        <p14:creationId xmlns:p14="http://schemas.microsoft.com/office/powerpoint/2010/main" val="17792426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solidFill>
                  <a:schemeClr val="bg2"/>
                </a:solidFill>
              </a:rPr>
              <a:t>Introduction</a:t>
            </a:r>
            <a:r>
              <a:rPr lang="nl-BE" dirty="0">
                <a:solidFill>
                  <a:schemeClr val="bg2"/>
                </a:solidFill>
              </a:rPr>
              <a:t> – </a:t>
            </a:r>
            <a:r>
              <a:rPr lang="nl-BE" dirty="0" err="1">
                <a:solidFill>
                  <a:schemeClr val="bg2"/>
                </a:solidFill>
              </a:rPr>
              <a:t>what</a:t>
            </a:r>
            <a:r>
              <a:rPr lang="nl-BE" dirty="0">
                <a:solidFill>
                  <a:schemeClr val="bg2"/>
                </a:solidFill>
              </a:rPr>
              <a:t> is Galaxy &amp; </a:t>
            </a:r>
            <a:r>
              <a:rPr lang="nl-BE" dirty="0" err="1">
                <a:solidFill>
                  <a:schemeClr val="bg2"/>
                </a:solidFill>
              </a:rPr>
              <a:t>why</a:t>
            </a:r>
            <a:r>
              <a:rPr lang="nl-BE" dirty="0">
                <a:solidFill>
                  <a:schemeClr val="bg2"/>
                </a:solidFill>
              </a:rPr>
              <a:t> </a:t>
            </a:r>
            <a:r>
              <a:rPr lang="nl-BE" dirty="0" err="1">
                <a:solidFill>
                  <a:schemeClr val="bg2"/>
                </a:solidFill>
              </a:rPr>
              <a:t>should</a:t>
            </a:r>
            <a:r>
              <a:rPr lang="nl-BE" dirty="0">
                <a:solidFill>
                  <a:schemeClr val="bg2"/>
                </a:solidFill>
              </a:rPr>
              <a:t> we </a:t>
            </a:r>
            <a:r>
              <a:rPr lang="nl-BE" dirty="0" err="1">
                <a:solidFill>
                  <a:schemeClr val="bg2"/>
                </a:solidFill>
              </a:rPr>
              <a:t>use</a:t>
            </a:r>
            <a:r>
              <a:rPr lang="nl-BE" dirty="0">
                <a:solidFill>
                  <a:schemeClr val="bg2"/>
                </a:solidFill>
              </a:rPr>
              <a:t> </a:t>
            </a:r>
            <a:r>
              <a:rPr lang="nl-BE" dirty="0" err="1">
                <a:solidFill>
                  <a:schemeClr val="bg2"/>
                </a:solidFill>
              </a:rPr>
              <a:t>it</a:t>
            </a:r>
            <a:r>
              <a:rPr lang="nl-BE" dirty="0">
                <a:solidFill>
                  <a:schemeClr val="bg2"/>
                </a:solidFill>
              </a:rPr>
              <a:t>? </a:t>
            </a:r>
          </a:p>
          <a:p>
            <a:pPr marL="0" indent="0">
              <a:buNone/>
            </a:pPr>
            <a:r>
              <a:rPr lang="nl-BE" dirty="0" err="1"/>
              <a:t>Use</a:t>
            </a:r>
            <a:r>
              <a:rPr lang="nl-BE" dirty="0"/>
              <a:t> Galaxy:</a:t>
            </a:r>
          </a:p>
          <a:p>
            <a:pPr marL="514338" indent="-514338">
              <a:buFont typeface="+mj-lt"/>
              <a:buAutoNum type="arabicPeriod"/>
            </a:pPr>
            <a:r>
              <a:rPr lang="nl-BE" sz="2400" dirty="0">
                <a:solidFill>
                  <a:schemeClr val="bg2"/>
                </a:solidFill>
              </a:rPr>
              <a:t>Upload data</a:t>
            </a:r>
          </a:p>
          <a:p>
            <a:pPr marL="514338" indent="-514338">
              <a:buFont typeface="+mj-lt"/>
              <a:buAutoNum type="arabicPeriod"/>
            </a:pPr>
            <a:r>
              <a:rPr lang="nl-BE" sz="2400" dirty="0" err="1">
                <a:solidFill>
                  <a:schemeClr val="bg2"/>
                </a:solidFill>
              </a:rPr>
              <a:t>History</a:t>
            </a:r>
            <a:endParaRPr lang="nl-BE" sz="2400" dirty="0">
              <a:solidFill>
                <a:schemeClr val="bg2"/>
              </a:solidFill>
            </a:endParaRPr>
          </a:p>
          <a:p>
            <a:pPr marL="514338" indent="-514338">
              <a:buFont typeface="+mj-lt"/>
              <a:buAutoNum type="arabicPeriod"/>
            </a:pPr>
            <a:r>
              <a:rPr lang="nl-BE" sz="2400" dirty="0">
                <a:solidFill>
                  <a:schemeClr val="bg2"/>
                </a:solidFill>
              </a:rPr>
              <a:t>Using tools</a:t>
            </a:r>
          </a:p>
          <a:p>
            <a:pPr marL="514338" indent="-514338">
              <a:buFont typeface="+mj-lt"/>
              <a:buAutoNum type="arabicPeriod"/>
            </a:pPr>
            <a:r>
              <a:rPr lang="nl-BE" sz="2400" dirty="0">
                <a:solidFill>
                  <a:schemeClr val="bg2"/>
                </a:solidFill>
              </a:rPr>
              <a:t>Name tags</a:t>
            </a:r>
          </a:p>
          <a:p>
            <a:pPr marL="514338" indent="-514338">
              <a:buFont typeface="+mj-lt"/>
              <a:buAutoNum type="arabicPeriod"/>
            </a:pPr>
            <a:r>
              <a:rPr lang="nl-BE" sz="2400" dirty="0" err="1"/>
              <a:t>Workflows</a:t>
            </a:r>
            <a:endParaRPr lang="nl-BE" sz="2400" dirty="0"/>
          </a:p>
          <a:p>
            <a:pPr marL="514338" indent="-514338">
              <a:buFont typeface="+mj-lt"/>
              <a:buAutoNum type="arabicPeriod"/>
            </a:pPr>
            <a:r>
              <a:rPr lang="nl-BE" sz="2400" dirty="0">
                <a:solidFill>
                  <a:schemeClr val="bg2"/>
                </a:solidFill>
              </a:rPr>
              <a:t>Share </a:t>
            </a:r>
            <a:r>
              <a:rPr lang="nl-BE" sz="2400" dirty="0" err="1">
                <a:solidFill>
                  <a:schemeClr val="bg2"/>
                </a:solidFill>
              </a:rPr>
              <a:t>history</a:t>
            </a:r>
            <a:r>
              <a:rPr lang="nl-BE" sz="2400" dirty="0">
                <a:solidFill>
                  <a:schemeClr val="bg2"/>
                </a:solidFill>
              </a:rPr>
              <a:t> &amp; </a:t>
            </a: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Extra: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DE729658-2744-4B2B-B708-DC7E29BBCBFF}"/>
              </a:ext>
            </a:extLst>
          </p:cNvPr>
          <p:cNvSpPr>
            <a:spLocks noGrp="1"/>
          </p:cNvSpPr>
          <p:nvPr>
            <p:ph type="sldNum" sz="quarter" idx="12"/>
          </p:nvPr>
        </p:nvSpPr>
        <p:spPr/>
        <p:txBody>
          <a:bodyPr/>
          <a:lstStyle/>
          <a:p>
            <a:fld id="{F26E19B2-6512-47C7-A47A-4F9429BC55BB}" type="slidenum">
              <a:rPr lang="en-US" smtClean="0"/>
              <a:t>69</a:t>
            </a:fld>
            <a:endParaRPr lang="en-US"/>
          </a:p>
        </p:txBody>
      </p:sp>
    </p:spTree>
    <p:extLst>
      <p:ext uri="{BB962C8B-B14F-4D97-AF65-F5344CB8AC3E}">
        <p14:creationId xmlns:p14="http://schemas.microsoft.com/office/powerpoint/2010/main" val="1465562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t>Introduction</a:t>
            </a:r>
            <a:r>
              <a:rPr lang="nl-BE" dirty="0"/>
              <a:t> – </a:t>
            </a:r>
            <a:r>
              <a:rPr lang="nl-BE" dirty="0" err="1"/>
              <a:t>what</a:t>
            </a:r>
            <a:r>
              <a:rPr lang="nl-BE" dirty="0"/>
              <a:t> is Galaxy &amp; </a:t>
            </a:r>
            <a:r>
              <a:rPr lang="nl-BE" dirty="0" err="1"/>
              <a:t>why</a:t>
            </a:r>
            <a:r>
              <a:rPr lang="nl-BE" dirty="0"/>
              <a:t> </a:t>
            </a:r>
            <a:r>
              <a:rPr lang="nl-BE" dirty="0" err="1"/>
              <a:t>should</a:t>
            </a:r>
            <a:r>
              <a:rPr lang="nl-BE" dirty="0"/>
              <a:t> we </a:t>
            </a:r>
            <a:r>
              <a:rPr lang="nl-BE" dirty="0" err="1"/>
              <a:t>use</a:t>
            </a:r>
            <a:r>
              <a:rPr lang="nl-BE" dirty="0"/>
              <a:t> </a:t>
            </a:r>
            <a:r>
              <a:rPr lang="nl-BE" dirty="0" err="1"/>
              <a:t>it</a:t>
            </a:r>
            <a:r>
              <a:rPr lang="nl-BE" dirty="0"/>
              <a:t>? </a:t>
            </a:r>
          </a:p>
          <a:p>
            <a:pPr marL="0" indent="0">
              <a:buNone/>
            </a:pPr>
            <a:r>
              <a:rPr lang="nl-BE" dirty="0" err="1">
                <a:solidFill>
                  <a:schemeClr val="bg2"/>
                </a:solidFill>
              </a:rPr>
              <a:t>UseGalaxy</a:t>
            </a:r>
            <a:r>
              <a:rPr lang="nl-BE" dirty="0">
                <a:solidFill>
                  <a:schemeClr val="bg2"/>
                </a:solidFill>
              </a:rPr>
              <a:t>:</a:t>
            </a:r>
          </a:p>
          <a:p>
            <a:pPr marL="514338" indent="-514338">
              <a:buFont typeface="+mj-lt"/>
              <a:buAutoNum type="arabicPeriod"/>
            </a:pPr>
            <a:r>
              <a:rPr lang="nl-BE" sz="2400" dirty="0">
                <a:solidFill>
                  <a:schemeClr val="bg2"/>
                </a:solidFill>
              </a:rPr>
              <a:t>Upload data</a:t>
            </a:r>
          </a:p>
          <a:p>
            <a:pPr marL="514338" indent="-514338">
              <a:buFont typeface="+mj-lt"/>
              <a:buAutoNum type="arabicPeriod"/>
            </a:pPr>
            <a:r>
              <a:rPr lang="nl-BE" sz="2400" dirty="0" err="1">
                <a:solidFill>
                  <a:schemeClr val="bg2"/>
                </a:solidFill>
              </a:rPr>
              <a:t>History</a:t>
            </a:r>
            <a:endParaRPr lang="nl-BE" sz="2400" dirty="0">
              <a:solidFill>
                <a:schemeClr val="bg2"/>
              </a:solidFill>
            </a:endParaRPr>
          </a:p>
          <a:p>
            <a:pPr marL="514338" indent="-514338">
              <a:buFont typeface="+mj-lt"/>
              <a:buAutoNum type="arabicPeriod"/>
            </a:pPr>
            <a:r>
              <a:rPr lang="nl-BE" sz="2400" dirty="0">
                <a:solidFill>
                  <a:schemeClr val="bg2"/>
                </a:solidFill>
              </a:rPr>
              <a:t>Using tools</a:t>
            </a:r>
          </a:p>
          <a:p>
            <a:pPr marL="514338" indent="-514338">
              <a:buFont typeface="+mj-lt"/>
              <a:buAutoNum type="arabicPeriod"/>
            </a:pPr>
            <a:r>
              <a:rPr lang="nl-BE" sz="2400" dirty="0">
                <a:solidFill>
                  <a:schemeClr val="bg2"/>
                </a:solidFill>
              </a:rPr>
              <a:t>Name tags</a:t>
            </a:r>
          </a:p>
          <a:p>
            <a:pPr marL="514338" indent="-514338">
              <a:buFont typeface="+mj-lt"/>
              <a:buAutoNum type="arabicPeriod"/>
            </a:pP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Share </a:t>
            </a:r>
            <a:r>
              <a:rPr lang="nl-BE" sz="2400" dirty="0" err="1">
                <a:solidFill>
                  <a:schemeClr val="bg2"/>
                </a:solidFill>
              </a:rPr>
              <a:t>history</a:t>
            </a:r>
            <a:r>
              <a:rPr lang="nl-BE" sz="2400" dirty="0">
                <a:solidFill>
                  <a:schemeClr val="bg2"/>
                </a:solidFill>
              </a:rPr>
              <a:t> &amp; </a:t>
            </a: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Extra: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6D4BDE26-4580-4E07-8B22-CECCA067F7EB}"/>
              </a:ext>
            </a:extLst>
          </p:cNvPr>
          <p:cNvSpPr>
            <a:spLocks noGrp="1"/>
          </p:cNvSpPr>
          <p:nvPr>
            <p:ph type="sldNum" sz="quarter" idx="12"/>
          </p:nvPr>
        </p:nvSpPr>
        <p:spPr/>
        <p:txBody>
          <a:bodyPr/>
          <a:lstStyle/>
          <a:p>
            <a:fld id="{F26E19B2-6512-47C7-A47A-4F9429BC55BB}" type="slidenum">
              <a:rPr lang="en-US" smtClean="0"/>
              <a:t>7</a:t>
            </a:fld>
            <a:endParaRPr lang="en-US"/>
          </a:p>
        </p:txBody>
      </p:sp>
    </p:spTree>
    <p:extLst>
      <p:ext uri="{BB962C8B-B14F-4D97-AF65-F5344CB8AC3E}">
        <p14:creationId xmlns:p14="http://schemas.microsoft.com/office/powerpoint/2010/main" val="28687425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61761-01A4-4755-8D50-68C6F300DB3E}"/>
              </a:ext>
            </a:extLst>
          </p:cNvPr>
          <p:cNvSpPr>
            <a:spLocks noGrp="1"/>
          </p:cNvSpPr>
          <p:nvPr>
            <p:ph type="title"/>
          </p:nvPr>
        </p:nvSpPr>
        <p:spPr/>
        <p:txBody>
          <a:bodyPr/>
          <a:lstStyle/>
          <a:p>
            <a:r>
              <a:rPr lang="nl-BE" dirty="0" err="1"/>
              <a:t>Workflows</a:t>
            </a:r>
            <a:r>
              <a:rPr lang="nl-BE" dirty="0"/>
              <a:t>	</a:t>
            </a:r>
            <a:endParaRPr lang="en-US" dirty="0"/>
          </a:p>
        </p:txBody>
      </p:sp>
      <p:sp>
        <p:nvSpPr>
          <p:cNvPr id="3" name="Content Placeholder 2">
            <a:extLst>
              <a:ext uri="{FF2B5EF4-FFF2-40B4-BE49-F238E27FC236}">
                <a16:creationId xmlns:a16="http://schemas.microsoft.com/office/drawing/2014/main" id="{D21DFFE8-FD76-4A29-B611-BAE60CE26F64}"/>
              </a:ext>
            </a:extLst>
          </p:cNvPr>
          <p:cNvSpPr>
            <a:spLocks noGrp="1"/>
          </p:cNvSpPr>
          <p:nvPr>
            <p:ph idx="1"/>
          </p:nvPr>
        </p:nvSpPr>
        <p:spPr/>
        <p:txBody>
          <a:bodyPr/>
          <a:lstStyle/>
          <a:p>
            <a:pPr lvl="0"/>
            <a:r>
              <a:rPr lang="en-US" b="1" dirty="0"/>
              <a:t>Extracted</a:t>
            </a:r>
            <a:r>
              <a:rPr lang="en-US" dirty="0"/>
              <a:t> from a history</a:t>
            </a:r>
          </a:p>
          <a:p>
            <a:pPr lvl="0"/>
            <a:r>
              <a:rPr lang="en-US" b="1" dirty="0"/>
              <a:t>Built manually</a:t>
            </a:r>
            <a:r>
              <a:rPr lang="en-US" dirty="0"/>
              <a:t> by adding and configuring tools using the canvas</a:t>
            </a:r>
          </a:p>
          <a:p>
            <a:pPr lvl="0"/>
            <a:r>
              <a:rPr lang="en-US" b="1" dirty="0"/>
              <a:t>Imported</a:t>
            </a:r>
            <a:r>
              <a:rPr lang="en-US" dirty="0"/>
              <a:t> using an existing shared workflow</a:t>
            </a:r>
          </a:p>
          <a:p>
            <a:endParaRPr lang="en-US" dirty="0"/>
          </a:p>
        </p:txBody>
      </p:sp>
      <p:pic>
        <p:nvPicPr>
          <p:cNvPr id="4" name="Picture 3" descr="Workflow interface">
            <a:extLst>
              <a:ext uri="{FF2B5EF4-FFF2-40B4-BE49-F238E27FC236}">
                <a16:creationId xmlns:a16="http://schemas.microsoft.com/office/drawing/2014/main" id="{D10E47E7-125B-44F8-93EC-A1BC033C538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3429002"/>
            <a:ext cx="5943600" cy="3244215"/>
          </a:xfrm>
          <a:prstGeom prst="rect">
            <a:avLst/>
          </a:prstGeom>
          <a:noFill/>
          <a:ln>
            <a:noFill/>
          </a:ln>
        </p:spPr>
      </p:pic>
      <p:sp>
        <p:nvSpPr>
          <p:cNvPr id="5" name="Slide Number Placeholder 4">
            <a:extLst>
              <a:ext uri="{FF2B5EF4-FFF2-40B4-BE49-F238E27FC236}">
                <a16:creationId xmlns:a16="http://schemas.microsoft.com/office/drawing/2014/main" id="{86D99CBF-54C2-486C-BEA1-B18F2671F2D6}"/>
              </a:ext>
            </a:extLst>
          </p:cNvPr>
          <p:cNvSpPr>
            <a:spLocks noGrp="1"/>
          </p:cNvSpPr>
          <p:nvPr>
            <p:ph type="sldNum" sz="quarter" idx="12"/>
          </p:nvPr>
        </p:nvSpPr>
        <p:spPr/>
        <p:txBody>
          <a:bodyPr/>
          <a:lstStyle/>
          <a:p>
            <a:fld id="{F26E19B2-6512-47C7-A47A-4F9429BC55BB}" type="slidenum">
              <a:rPr lang="en-US" smtClean="0"/>
              <a:t>70</a:t>
            </a:fld>
            <a:endParaRPr lang="en-US"/>
          </a:p>
        </p:txBody>
      </p:sp>
    </p:spTree>
    <p:extLst>
      <p:ext uri="{BB962C8B-B14F-4D97-AF65-F5344CB8AC3E}">
        <p14:creationId xmlns:p14="http://schemas.microsoft.com/office/powerpoint/2010/main" val="2994016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4AAC-59E4-47E8-BE22-DF9F920979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BECC92-9F17-48ED-B8BC-BE88A6CDEDF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2F838F6-D27B-48C9-BD88-331FD6EAA0AA}"/>
              </a:ext>
            </a:extLst>
          </p:cNvPr>
          <p:cNvPicPr>
            <a:picLocks noChangeAspect="1"/>
          </p:cNvPicPr>
          <p:nvPr/>
        </p:nvPicPr>
        <p:blipFill>
          <a:blip r:embed="rId2"/>
          <a:stretch>
            <a:fillRect/>
          </a:stretch>
        </p:blipFill>
        <p:spPr>
          <a:xfrm>
            <a:off x="838201" y="0"/>
            <a:ext cx="10294723" cy="6858000"/>
          </a:xfrm>
          <a:prstGeom prst="rect">
            <a:avLst/>
          </a:prstGeom>
        </p:spPr>
      </p:pic>
      <p:sp>
        <p:nvSpPr>
          <p:cNvPr id="4" name="Slide Number Placeholder 3">
            <a:extLst>
              <a:ext uri="{FF2B5EF4-FFF2-40B4-BE49-F238E27FC236}">
                <a16:creationId xmlns:a16="http://schemas.microsoft.com/office/drawing/2014/main" id="{FEFDF3C8-E167-4D8E-967D-826EB82FBAC5}"/>
              </a:ext>
            </a:extLst>
          </p:cNvPr>
          <p:cNvSpPr>
            <a:spLocks noGrp="1"/>
          </p:cNvSpPr>
          <p:nvPr>
            <p:ph type="sldNum" sz="quarter" idx="12"/>
          </p:nvPr>
        </p:nvSpPr>
        <p:spPr/>
        <p:txBody>
          <a:bodyPr/>
          <a:lstStyle/>
          <a:p>
            <a:fld id="{F26E19B2-6512-47C7-A47A-4F9429BC55BB}" type="slidenum">
              <a:rPr lang="en-US" smtClean="0"/>
              <a:t>71</a:t>
            </a:fld>
            <a:endParaRPr lang="en-US"/>
          </a:p>
        </p:txBody>
      </p:sp>
    </p:spTree>
    <p:extLst>
      <p:ext uri="{BB962C8B-B14F-4D97-AF65-F5344CB8AC3E}">
        <p14:creationId xmlns:p14="http://schemas.microsoft.com/office/powerpoint/2010/main" val="20509067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10F1-2ACB-4644-AB8A-784BF63D28A7}"/>
              </a:ext>
            </a:extLst>
          </p:cNvPr>
          <p:cNvSpPr>
            <a:spLocks noGrp="1"/>
          </p:cNvSpPr>
          <p:nvPr>
            <p:ph type="title"/>
          </p:nvPr>
        </p:nvSpPr>
        <p:spPr/>
        <p:txBody>
          <a:bodyPr/>
          <a:lstStyle/>
          <a:p>
            <a:r>
              <a:rPr lang="nl-BE" dirty="0" err="1"/>
              <a:t>Workflows</a:t>
            </a:r>
            <a:endParaRPr lang="en-US" dirty="0"/>
          </a:p>
        </p:txBody>
      </p:sp>
      <p:sp>
        <p:nvSpPr>
          <p:cNvPr id="3" name="Content Placeholder 2">
            <a:extLst>
              <a:ext uri="{FF2B5EF4-FFF2-40B4-BE49-F238E27FC236}">
                <a16:creationId xmlns:a16="http://schemas.microsoft.com/office/drawing/2014/main" id="{5DA0117F-2026-4A86-B40D-47CFE8FBA211}"/>
              </a:ext>
            </a:extLst>
          </p:cNvPr>
          <p:cNvSpPr>
            <a:spLocks noGrp="1"/>
          </p:cNvSpPr>
          <p:nvPr>
            <p:ph idx="1"/>
          </p:nvPr>
        </p:nvSpPr>
        <p:spPr/>
        <p:txBody>
          <a:bodyPr/>
          <a:lstStyle/>
          <a:p>
            <a:pPr lvl="0"/>
            <a:r>
              <a:rPr lang="en-US" b="1" dirty="0"/>
              <a:t>Re-run</a:t>
            </a:r>
            <a:r>
              <a:rPr lang="en-US" dirty="0"/>
              <a:t> the same analysis on different input data sets</a:t>
            </a:r>
          </a:p>
          <a:p>
            <a:pPr lvl="0"/>
            <a:r>
              <a:rPr lang="en-US" b="1" dirty="0"/>
              <a:t>Change parameters</a:t>
            </a:r>
            <a:r>
              <a:rPr lang="en-US" dirty="0"/>
              <a:t> before re-running a similar analysis</a:t>
            </a:r>
          </a:p>
          <a:p>
            <a:pPr lvl="0"/>
            <a:r>
              <a:rPr lang="en-US" dirty="0"/>
              <a:t>Make use of the workflow job </a:t>
            </a:r>
            <a:r>
              <a:rPr lang="en-US" b="1" dirty="0"/>
              <a:t>scheduling</a:t>
            </a:r>
            <a:endParaRPr lang="en-US" dirty="0"/>
          </a:p>
          <a:p>
            <a:pPr lvl="1"/>
            <a:r>
              <a:rPr lang="en-US" dirty="0"/>
              <a:t>jobs are submitted as soon as their inputs are ready</a:t>
            </a:r>
          </a:p>
          <a:p>
            <a:pPr lvl="0"/>
            <a:r>
              <a:rPr lang="en-US" b="1" dirty="0"/>
              <a:t>Share</a:t>
            </a:r>
            <a:r>
              <a:rPr lang="en-US" dirty="0"/>
              <a:t> workflows with the community</a:t>
            </a:r>
          </a:p>
          <a:p>
            <a:endParaRPr lang="en-US" dirty="0"/>
          </a:p>
        </p:txBody>
      </p:sp>
      <p:sp>
        <p:nvSpPr>
          <p:cNvPr id="4" name="Slide Number Placeholder 3">
            <a:extLst>
              <a:ext uri="{FF2B5EF4-FFF2-40B4-BE49-F238E27FC236}">
                <a16:creationId xmlns:a16="http://schemas.microsoft.com/office/drawing/2014/main" id="{58CA0253-26D0-438B-B7FD-D3B04E28C504}"/>
              </a:ext>
            </a:extLst>
          </p:cNvPr>
          <p:cNvSpPr>
            <a:spLocks noGrp="1"/>
          </p:cNvSpPr>
          <p:nvPr>
            <p:ph type="sldNum" sz="quarter" idx="12"/>
          </p:nvPr>
        </p:nvSpPr>
        <p:spPr/>
        <p:txBody>
          <a:bodyPr/>
          <a:lstStyle/>
          <a:p>
            <a:fld id="{F26E19B2-6512-47C7-A47A-4F9429BC55BB}" type="slidenum">
              <a:rPr lang="en-US" smtClean="0"/>
              <a:t>72</a:t>
            </a:fld>
            <a:endParaRPr lang="en-US"/>
          </a:p>
        </p:txBody>
      </p:sp>
    </p:spTree>
    <p:extLst>
      <p:ext uri="{BB962C8B-B14F-4D97-AF65-F5344CB8AC3E}">
        <p14:creationId xmlns:p14="http://schemas.microsoft.com/office/powerpoint/2010/main" val="2494570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7"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a:defRPr/>
            </a:pP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6ACD201-87DA-44F9-9339-B5B44036024F}"/>
              </a:ext>
            </a:extLst>
          </p:cNvPr>
          <p:cNvSpPr>
            <a:spLocks noGrp="1"/>
          </p:cNvSpPr>
          <p:nvPr>
            <p:ph type="title"/>
          </p:nvPr>
        </p:nvSpPr>
        <p:spPr>
          <a:xfrm>
            <a:off x="863030" y="1012004"/>
            <a:ext cx="3416159" cy="4795408"/>
          </a:xfrm>
        </p:spPr>
        <p:txBody>
          <a:bodyPr>
            <a:normAutofit/>
          </a:bodyPr>
          <a:lstStyle/>
          <a:p>
            <a:r>
              <a:rPr lang="nl-BE">
                <a:solidFill>
                  <a:srgbClr val="FFFFFF"/>
                </a:solidFill>
              </a:rPr>
              <a:t>Exercise	</a:t>
            </a:r>
            <a:endParaRPr lang="en-US">
              <a:solidFill>
                <a:srgbClr val="FFFFFF"/>
              </a:solidFill>
            </a:endParaRPr>
          </a:p>
        </p:txBody>
      </p:sp>
      <p:graphicFrame>
        <p:nvGraphicFramePr>
          <p:cNvPr id="12" name="Content Placeholder 2">
            <a:extLst>
              <a:ext uri="{FF2B5EF4-FFF2-40B4-BE49-F238E27FC236}">
                <a16:creationId xmlns:a16="http://schemas.microsoft.com/office/drawing/2014/main" id="{2C662A09-B300-4A90-B80C-60FE88C9020C}"/>
              </a:ext>
            </a:extLst>
          </p:cNvPr>
          <p:cNvGraphicFramePr>
            <a:graphicFrameLocks noGrp="1"/>
          </p:cNvGraphicFramePr>
          <p:nvPr>
            <p:ph idx="1"/>
            <p:extLst>
              <p:ext uri="{D42A27DB-BD31-4B8C-83A1-F6EECF244321}">
                <p14:modId xmlns:p14="http://schemas.microsoft.com/office/powerpoint/2010/main" val="1224166832"/>
              </p:ext>
            </p:extLst>
          </p:nvPr>
        </p:nvGraphicFramePr>
        <p:xfrm>
          <a:off x="5194301" y="470924"/>
          <a:ext cx="6513604" cy="5885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03B83E9E-C314-4A18-B5E3-2675E923EF7F}"/>
              </a:ext>
            </a:extLst>
          </p:cNvPr>
          <p:cNvSpPr>
            <a:spLocks noGrp="1"/>
          </p:cNvSpPr>
          <p:nvPr>
            <p:ph type="sldNum" sz="quarter" idx="12"/>
          </p:nvPr>
        </p:nvSpPr>
        <p:spPr/>
        <p:txBody>
          <a:bodyPr/>
          <a:lstStyle/>
          <a:p>
            <a:fld id="{F26E19B2-6512-47C7-A47A-4F9429BC55BB}" type="slidenum">
              <a:rPr lang="en-US" smtClean="0"/>
              <a:t>73</a:t>
            </a:fld>
            <a:endParaRPr lang="en-US"/>
          </a:p>
        </p:txBody>
      </p:sp>
    </p:spTree>
    <p:extLst>
      <p:ext uri="{BB962C8B-B14F-4D97-AF65-F5344CB8AC3E}">
        <p14:creationId xmlns:p14="http://schemas.microsoft.com/office/powerpoint/2010/main" val="335234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A0EF-23A8-4E32-ADEB-96A76958C9EC}"/>
              </a:ext>
            </a:extLst>
          </p:cNvPr>
          <p:cNvSpPr>
            <a:spLocks noGrp="1"/>
          </p:cNvSpPr>
          <p:nvPr>
            <p:ph type="title"/>
          </p:nvPr>
        </p:nvSpPr>
        <p:spPr/>
        <p:txBody>
          <a:bodyPr/>
          <a:lstStyle/>
          <a:p>
            <a:r>
              <a:rPr lang="nl-BE" dirty="0" err="1"/>
              <a:t>Exercise</a:t>
            </a:r>
            <a:r>
              <a:rPr lang="nl-BE" dirty="0"/>
              <a:t> – </a:t>
            </a:r>
            <a:r>
              <a:rPr lang="nl-BE" dirty="0" err="1"/>
              <a:t>Create</a:t>
            </a:r>
            <a:r>
              <a:rPr lang="nl-BE" dirty="0"/>
              <a:t> workflow</a:t>
            </a:r>
            <a:endParaRPr lang="en-US" dirty="0"/>
          </a:p>
        </p:txBody>
      </p:sp>
      <p:sp>
        <p:nvSpPr>
          <p:cNvPr id="3" name="Content Placeholder 2">
            <a:extLst>
              <a:ext uri="{FF2B5EF4-FFF2-40B4-BE49-F238E27FC236}">
                <a16:creationId xmlns:a16="http://schemas.microsoft.com/office/drawing/2014/main" id="{4B5C14AD-788B-42FD-9A6E-72F09F8FBDCF}"/>
              </a:ext>
            </a:extLst>
          </p:cNvPr>
          <p:cNvSpPr>
            <a:spLocks noGrp="1"/>
          </p:cNvSpPr>
          <p:nvPr>
            <p:ph idx="1"/>
          </p:nvPr>
        </p:nvSpPr>
        <p:spPr/>
        <p:txBody>
          <a:bodyPr/>
          <a:lstStyle/>
          <a:p>
            <a:r>
              <a:rPr lang="en-US" dirty="0"/>
              <a:t>Click on the history-wheel and extract workflow from history</a:t>
            </a:r>
          </a:p>
          <a:p>
            <a:r>
              <a:rPr lang="en-US" dirty="0"/>
              <a:t>Give it a meaningful name</a:t>
            </a:r>
          </a:p>
          <a:p>
            <a:r>
              <a:rPr lang="en-US" dirty="0"/>
              <a:t>Unselect any of the tools you don’t need</a:t>
            </a:r>
          </a:p>
          <a:p>
            <a:r>
              <a:rPr lang="en-US" dirty="0"/>
              <a:t>Change name of inputs: Forward &amp; Reverse. Make sure that they are in the right order</a:t>
            </a:r>
          </a:p>
          <a:p>
            <a:endParaRPr lang="en-US" dirty="0"/>
          </a:p>
        </p:txBody>
      </p:sp>
      <p:pic>
        <p:nvPicPr>
          <p:cNvPr id="4" name="Picture 3">
            <a:extLst>
              <a:ext uri="{FF2B5EF4-FFF2-40B4-BE49-F238E27FC236}">
                <a16:creationId xmlns:a16="http://schemas.microsoft.com/office/drawing/2014/main" id="{E2583A6A-F362-42DD-9452-C67BB143BCAE}"/>
              </a:ext>
            </a:extLst>
          </p:cNvPr>
          <p:cNvPicPr>
            <a:picLocks noChangeAspect="1"/>
          </p:cNvPicPr>
          <p:nvPr/>
        </p:nvPicPr>
        <p:blipFill>
          <a:blip r:embed="rId2"/>
          <a:stretch>
            <a:fillRect/>
          </a:stretch>
        </p:blipFill>
        <p:spPr>
          <a:xfrm>
            <a:off x="927100" y="4356101"/>
            <a:ext cx="11049000" cy="3390900"/>
          </a:xfrm>
          <a:prstGeom prst="rect">
            <a:avLst/>
          </a:prstGeom>
        </p:spPr>
      </p:pic>
      <p:sp>
        <p:nvSpPr>
          <p:cNvPr id="5" name="Slide Number Placeholder 4">
            <a:extLst>
              <a:ext uri="{FF2B5EF4-FFF2-40B4-BE49-F238E27FC236}">
                <a16:creationId xmlns:a16="http://schemas.microsoft.com/office/drawing/2014/main" id="{7183B80A-8E5D-49A9-8A76-AD8FD99EA1A3}"/>
              </a:ext>
            </a:extLst>
          </p:cNvPr>
          <p:cNvSpPr>
            <a:spLocks noGrp="1"/>
          </p:cNvSpPr>
          <p:nvPr>
            <p:ph type="sldNum" sz="quarter" idx="12"/>
          </p:nvPr>
        </p:nvSpPr>
        <p:spPr/>
        <p:txBody>
          <a:bodyPr/>
          <a:lstStyle/>
          <a:p>
            <a:fld id="{F26E19B2-6512-47C7-A47A-4F9429BC55BB}" type="slidenum">
              <a:rPr lang="en-US" smtClean="0"/>
              <a:t>74</a:t>
            </a:fld>
            <a:endParaRPr lang="en-US"/>
          </a:p>
        </p:txBody>
      </p:sp>
    </p:spTree>
    <p:extLst>
      <p:ext uri="{BB962C8B-B14F-4D97-AF65-F5344CB8AC3E}">
        <p14:creationId xmlns:p14="http://schemas.microsoft.com/office/powerpoint/2010/main" val="175454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A0EF-23A8-4E32-ADEB-96A76958C9EC}"/>
              </a:ext>
            </a:extLst>
          </p:cNvPr>
          <p:cNvSpPr>
            <a:spLocks noGrp="1"/>
          </p:cNvSpPr>
          <p:nvPr>
            <p:ph type="title"/>
          </p:nvPr>
        </p:nvSpPr>
        <p:spPr/>
        <p:txBody>
          <a:bodyPr/>
          <a:lstStyle/>
          <a:p>
            <a:r>
              <a:rPr lang="nl-BE" dirty="0" err="1"/>
              <a:t>Exercise</a:t>
            </a:r>
            <a:r>
              <a:rPr lang="nl-BE" dirty="0"/>
              <a:t> – </a:t>
            </a:r>
            <a:r>
              <a:rPr lang="nl-BE" dirty="0" err="1"/>
              <a:t>Create</a:t>
            </a:r>
            <a:r>
              <a:rPr lang="nl-BE" dirty="0"/>
              <a:t> workflow</a:t>
            </a:r>
            <a:endParaRPr lang="en-US" dirty="0"/>
          </a:p>
        </p:txBody>
      </p:sp>
      <p:sp>
        <p:nvSpPr>
          <p:cNvPr id="3" name="Content Placeholder 2">
            <a:extLst>
              <a:ext uri="{FF2B5EF4-FFF2-40B4-BE49-F238E27FC236}">
                <a16:creationId xmlns:a16="http://schemas.microsoft.com/office/drawing/2014/main" id="{4B5C14AD-788B-42FD-9A6E-72F09F8FBDCF}"/>
              </a:ext>
            </a:extLst>
          </p:cNvPr>
          <p:cNvSpPr>
            <a:spLocks noGrp="1"/>
          </p:cNvSpPr>
          <p:nvPr>
            <p:ph idx="1"/>
          </p:nvPr>
        </p:nvSpPr>
        <p:spPr/>
        <p:txBody>
          <a:bodyPr/>
          <a:lstStyle/>
          <a:p>
            <a:r>
              <a:rPr lang="en-US" dirty="0"/>
              <a:t>Switch to the workflow tab</a:t>
            </a:r>
          </a:p>
          <a:p>
            <a:r>
              <a:rPr lang="en-US" dirty="0"/>
              <a:t>All of your saved workflows are stored here</a:t>
            </a:r>
          </a:p>
          <a:p>
            <a:r>
              <a:rPr lang="en-US" dirty="0"/>
              <a:t>Click edit  </a:t>
            </a:r>
          </a:p>
          <a:p>
            <a:pPr lvl="1"/>
            <a:r>
              <a:rPr lang="en-US" dirty="0"/>
              <a:t>Drag some things around, unhide datasets (see next slide), change parameter </a:t>
            </a:r>
            <a:r>
              <a:rPr lang="en-US" dirty="0" err="1"/>
              <a:t>VCFfilter</a:t>
            </a:r>
            <a:r>
              <a:rPr lang="en-US" dirty="0"/>
              <a:t> quality &gt; 45</a:t>
            </a:r>
          </a:p>
        </p:txBody>
      </p:sp>
      <p:sp>
        <p:nvSpPr>
          <p:cNvPr id="5" name="Slide Number Placeholder 4">
            <a:extLst>
              <a:ext uri="{FF2B5EF4-FFF2-40B4-BE49-F238E27FC236}">
                <a16:creationId xmlns:a16="http://schemas.microsoft.com/office/drawing/2014/main" id="{7183B80A-8E5D-49A9-8A76-AD8FD99EA1A3}"/>
              </a:ext>
            </a:extLst>
          </p:cNvPr>
          <p:cNvSpPr>
            <a:spLocks noGrp="1"/>
          </p:cNvSpPr>
          <p:nvPr>
            <p:ph type="sldNum" sz="quarter" idx="12"/>
          </p:nvPr>
        </p:nvSpPr>
        <p:spPr/>
        <p:txBody>
          <a:bodyPr/>
          <a:lstStyle/>
          <a:p>
            <a:fld id="{F26E19B2-6512-47C7-A47A-4F9429BC55BB}" type="slidenum">
              <a:rPr lang="en-US" smtClean="0"/>
              <a:t>75</a:t>
            </a:fld>
            <a:endParaRPr lang="en-US"/>
          </a:p>
        </p:txBody>
      </p:sp>
      <p:pic>
        <p:nvPicPr>
          <p:cNvPr id="7" name="Picture 6">
            <a:extLst>
              <a:ext uri="{FF2B5EF4-FFF2-40B4-BE49-F238E27FC236}">
                <a16:creationId xmlns:a16="http://schemas.microsoft.com/office/drawing/2014/main" id="{BCBCA9C6-32DF-4F65-B2E0-14ABA45C1AD4}"/>
              </a:ext>
            </a:extLst>
          </p:cNvPr>
          <p:cNvPicPr>
            <a:picLocks noChangeAspect="1"/>
          </p:cNvPicPr>
          <p:nvPr/>
        </p:nvPicPr>
        <p:blipFill>
          <a:blip r:embed="rId3"/>
          <a:stretch>
            <a:fillRect/>
          </a:stretch>
        </p:blipFill>
        <p:spPr>
          <a:xfrm>
            <a:off x="237458" y="4008474"/>
            <a:ext cx="11398111" cy="2849527"/>
          </a:xfrm>
          <a:prstGeom prst="rect">
            <a:avLst/>
          </a:prstGeom>
          <a:effectLst/>
        </p:spPr>
      </p:pic>
    </p:spTree>
    <p:extLst>
      <p:ext uri="{BB962C8B-B14F-4D97-AF65-F5344CB8AC3E}">
        <p14:creationId xmlns:p14="http://schemas.microsoft.com/office/powerpoint/2010/main" val="3540670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2F2B-2BD3-4333-9E69-5589AD08AC2D}"/>
              </a:ext>
            </a:extLst>
          </p:cNvPr>
          <p:cNvSpPr>
            <a:spLocks noGrp="1"/>
          </p:cNvSpPr>
          <p:nvPr>
            <p:ph type="title"/>
          </p:nvPr>
        </p:nvSpPr>
        <p:spPr/>
        <p:txBody>
          <a:bodyPr/>
          <a:lstStyle/>
          <a:p>
            <a:r>
              <a:rPr lang="nl-BE" dirty="0" err="1"/>
              <a:t>Exercise</a:t>
            </a:r>
            <a:endParaRPr lang="en-US" dirty="0"/>
          </a:p>
        </p:txBody>
      </p:sp>
      <p:sp>
        <p:nvSpPr>
          <p:cNvPr id="3" name="Content Placeholder 2">
            <a:extLst>
              <a:ext uri="{FF2B5EF4-FFF2-40B4-BE49-F238E27FC236}">
                <a16:creationId xmlns:a16="http://schemas.microsoft.com/office/drawing/2014/main" id="{AAAB5B43-9210-4570-A162-99F31F39106C}"/>
              </a:ext>
            </a:extLst>
          </p:cNvPr>
          <p:cNvSpPr>
            <a:spLocks noGrp="1"/>
          </p:cNvSpPr>
          <p:nvPr>
            <p:ph idx="1"/>
          </p:nvPr>
        </p:nvSpPr>
        <p:spPr/>
        <p:txBody>
          <a:bodyPr/>
          <a:lstStyle/>
          <a:p>
            <a:r>
              <a:rPr lang="nl-BE" dirty="0" err="1"/>
              <a:t>Remark</a:t>
            </a:r>
            <a:r>
              <a:rPr lang="nl-BE" dirty="0"/>
              <a:t>: </a:t>
            </a:r>
            <a:r>
              <a:rPr lang="nl-BE" dirty="0" err="1"/>
              <a:t>if</a:t>
            </a:r>
            <a:r>
              <a:rPr lang="nl-BE" dirty="0"/>
              <a:t> </a:t>
            </a:r>
            <a:r>
              <a:rPr lang="nl-BE" dirty="0" err="1"/>
              <a:t>you</a:t>
            </a:r>
            <a:r>
              <a:rPr lang="nl-BE" dirty="0"/>
              <a:t> want </a:t>
            </a:r>
            <a:r>
              <a:rPr lang="nl-BE" dirty="0" err="1"/>
              <a:t>to</a:t>
            </a:r>
            <a:r>
              <a:rPr lang="nl-BE" dirty="0"/>
              <a:t> </a:t>
            </a:r>
            <a:r>
              <a:rPr lang="nl-BE" dirty="0" err="1"/>
              <a:t>see</a:t>
            </a:r>
            <a:r>
              <a:rPr lang="nl-BE" dirty="0"/>
              <a:t> </a:t>
            </a:r>
            <a:r>
              <a:rPr lang="nl-BE" dirty="0" err="1"/>
              <a:t>intermediate</a:t>
            </a:r>
            <a:r>
              <a:rPr lang="nl-BE" dirty="0"/>
              <a:t> datasets, click </a:t>
            </a:r>
            <a:r>
              <a:rPr lang="nl-BE" dirty="0" err="1"/>
              <a:t>unhide</a:t>
            </a:r>
            <a:r>
              <a:rPr lang="nl-BE" dirty="0"/>
              <a:t> datasets </a:t>
            </a:r>
          </a:p>
          <a:p>
            <a:endParaRPr lang="nl-BE" dirty="0"/>
          </a:p>
          <a:p>
            <a:endParaRPr lang="nl-BE" dirty="0"/>
          </a:p>
          <a:p>
            <a:endParaRPr lang="nl-BE" dirty="0"/>
          </a:p>
          <a:p>
            <a:endParaRPr lang="nl-BE" dirty="0"/>
          </a:p>
          <a:p>
            <a:endParaRPr lang="nl-BE" dirty="0"/>
          </a:p>
          <a:p>
            <a:r>
              <a:rPr lang="en-US" dirty="0"/>
              <a:t>Extra: you can send an alert to e-mail address when </a:t>
            </a:r>
            <a:br>
              <a:rPr lang="en-US" dirty="0"/>
            </a:br>
            <a:r>
              <a:rPr lang="en-US" dirty="0"/>
              <a:t>the pipeline is finished</a:t>
            </a:r>
          </a:p>
          <a:p>
            <a:endParaRPr lang="en-US" dirty="0"/>
          </a:p>
        </p:txBody>
      </p:sp>
      <p:pic>
        <p:nvPicPr>
          <p:cNvPr id="1026" name="Picture 2" descr="Hide step">
            <a:extLst>
              <a:ext uri="{FF2B5EF4-FFF2-40B4-BE49-F238E27FC236}">
                <a16:creationId xmlns:a16="http://schemas.microsoft.com/office/drawing/2014/main" id="{3162EE59-7FF6-4F15-BAD5-EDCE5B51D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551" y="2762251"/>
            <a:ext cx="2628900" cy="133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674352-537B-466D-BAD5-1CE9E80B6FB3}"/>
              </a:ext>
            </a:extLst>
          </p:cNvPr>
          <p:cNvSpPr>
            <a:spLocks noGrp="1"/>
          </p:cNvSpPr>
          <p:nvPr>
            <p:ph type="sldNum" sz="quarter" idx="12"/>
          </p:nvPr>
        </p:nvSpPr>
        <p:spPr/>
        <p:txBody>
          <a:bodyPr/>
          <a:lstStyle/>
          <a:p>
            <a:fld id="{F26E19B2-6512-47C7-A47A-4F9429BC55BB}" type="slidenum">
              <a:rPr lang="en-US" smtClean="0"/>
              <a:t>76</a:t>
            </a:fld>
            <a:endParaRPr lang="en-US"/>
          </a:p>
        </p:txBody>
      </p:sp>
    </p:spTree>
    <p:extLst>
      <p:ext uri="{BB962C8B-B14F-4D97-AF65-F5344CB8AC3E}">
        <p14:creationId xmlns:p14="http://schemas.microsoft.com/office/powerpoint/2010/main" val="31299849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8EE9-0D83-47F3-A7D6-5A1C6DA38D21}"/>
              </a:ext>
            </a:extLst>
          </p:cNvPr>
          <p:cNvSpPr>
            <a:spLocks noGrp="1"/>
          </p:cNvSpPr>
          <p:nvPr>
            <p:ph type="title"/>
          </p:nvPr>
        </p:nvSpPr>
        <p:spPr/>
        <p:txBody>
          <a:bodyPr/>
          <a:lstStyle/>
          <a:p>
            <a:r>
              <a:rPr lang="nl-BE" dirty="0" err="1"/>
              <a:t>Exercise</a:t>
            </a:r>
            <a:r>
              <a:rPr lang="nl-BE" dirty="0"/>
              <a:t> – </a:t>
            </a:r>
            <a:r>
              <a:rPr lang="nl-BE" dirty="0" err="1"/>
              <a:t>Rerun</a:t>
            </a:r>
            <a:r>
              <a:rPr lang="nl-BE" dirty="0"/>
              <a:t> workflow</a:t>
            </a:r>
            <a:endParaRPr lang="en-US" dirty="0"/>
          </a:p>
        </p:txBody>
      </p:sp>
      <p:sp>
        <p:nvSpPr>
          <p:cNvPr id="3" name="Content Placeholder 2">
            <a:extLst>
              <a:ext uri="{FF2B5EF4-FFF2-40B4-BE49-F238E27FC236}">
                <a16:creationId xmlns:a16="http://schemas.microsoft.com/office/drawing/2014/main" id="{8664C8FB-3A6F-47E7-95BA-2DCA3F64F83B}"/>
              </a:ext>
            </a:extLst>
          </p:cNvPr>
          <p:cNvSpPr>
            <a:spLocks noGrp="1"/>
          </p:cNvSpPr>
          <p:nvPr>
            <p:ph idx="1"/>
          </p:nvPr>
        </p:nvSpPr>
        <p:spPr/>
        <p:txBody>
          <a:bodyPr/>
          <a:lstStyle/>
          <a:p>
            <a:r>
              <a:rPr lang="nl-BE" dirty="0"/>
              <a:t>Make a new </a:t>
            </a:r>
            <a:r>
              <a:rPr lang="nl-BE" dirty="0" err="1"/>
              <a:t>history</a:t>
            </a:r>
            <a:r>
              <a:rPr lang="nl-BE" dirty="0"/>
              <a:t> &amp; </a:t>
            </a:r>
            <a:r>
              <a:rPr lang="nl-BE" dirty="0" err="1"/>
              <a:t>edit</a:t>
            </a:r>
            <a:r>
              <a:rPr lang="nl-BE" dirty="0"/>
              <a:t> name</a:t>
            </a:r>
          </a:p>
          <a:p>
            <a:r>
              <a:rPr lang="nl-BE" dirty="0"/>
              <a:t>Upload data </a:t>
            </a:r>
            <a:r>
              <a:rPr lang="nl-BE" dirty="0" err="1"/>
              <a:t>reference</a:t>
            </a:r>
            <a:r>
              <a:rPr lang="nl-BE" dirty="0"/>
              <a:t> </a:t>
            </a:r>
            <a:r>
              <a:rPr lang="nl-BE" dirty="0" err="1"/>
              <a:t>genome</a:t>
            </a:r>
            <a:r>
              <a:rPr lang="nl-BE" dirty="0"/>
              <a:t> – </a:t>
            </a:r>
            <a:r>
              <a:rPr lang="nl-BE" i="1" dirty="0"/>
              <a:t>S. </a:t>
            </a:r>
            <a:r>
              <a:rPr lang="nl-BE" i="1" dirty="0" err="1"/>
              <a:t>cerevisiae</a:t>
            </a:r>
            <a:r>
              <a:rPr lang="nl-BE" i="1" dirty="0"/>
              <a:t> </a:t>
            </a:r>
            <a:r>
              <a:rPr lang="nl-BE" b="1" dirty="0" err="1"/>
              <a:t>chrII</a:t>
            </a:r>
            <a:endParaRPr lang="nl-BE" b="1" dirty="0"/>
          </a:p>
          <a:p>
            <a:r>
              <a:rPr lang="nl-BE" dirty="0"/>
              <a:t>Wheel-icon: </a:t>
            </a:r>
            <a:r>
              <a:rPr lang="nl-BE" b="1" dirty="0"/>
              <a:t>Copy datasets</a:t>
            </a:r>
          </a:p>
          <a:p>
            <a:pPr lvl="1"/>
            <a:r>
              <a:rPr lang="nl-BE" dirty="0"/>
              <a:t>Select source </a:t>
            </a:r>
            <a:r>
              <a:rPr lang="nl-BE" dirty="0" err="1"/>
              <a:t>and</a:t>
            </a:r>
            <a:r>
              <a:rPr lang="nl-BE" dirty="0"/>
              <a:t> </a:t>
            </a:r>
            <a:r>
              <a:rPr lang="nl-BE" dirty="0" err="1"/>
              <a:t>destination</a:t>
            </a:r>
            <a:r>
              <a:rPr lang="nl-BE" dirty="0"/>
              <a:t> </a:t>
            </a:r>
            <a:r>
              <a:rPr lang="nl-BE" dirty="0" err="1"/>
              <a:t>history</a:t>
            </a:r>
            <a:r>
              <a:rPr lang="nl-BE" dirty="0"/>
              <a:t> </a:t>
            </a:r>
            <a:r>
              <a:rPr lang="nl-BE" dirty="0" err="1"/>
              <a:t>and</a:t>
            </a:r>
            <a:r>
              <a:rPr lang="nl-BE" dirty="0"/>
              <a:t> select </a:t>
            </a:r>
            <a:r>
              <a:rPr lang="nl-BE" dirty="0" err="1"/>
              <a:t>the</a:t>
            </a:r>
            <a:r>
              <a:rPr lang="nl-BE" dirty="0"/>
              <a:t> </a:t>
            </a:r>
            <a:r>
              <a:rPr lang="nl-BE" dirty="0" err="1"/>
              <a:t>same</a:t>
            </a:r>
            <a:r>
              <a:rPr lang="nl-BE" dirty="0"/>
              <a:t> forward </a:t>
            </a:r>
            <a:r>
              <a:rPr lang="nl-BE" dirty="0" err="1"/>
              <a:t>and</a:t>
            </a:r>
            <a:r>
              <a:rPr lang="nl-BE" dirty="0"/>
              <a:t> reverse </a:t>
            </a:r>
            <a:r>
              <a:rPr lang="nl-BE" dirty="0" err="1"/>
              <a:t>reads</a:t>
            </a:r>
            <a:endParaRPr lang="nl-BE" dirty="0"/>
          </a:p>
          <a:p>
            <a:pPr lvl="1"/>
            <a:endParaRPr lang="nl-BE" dirty="0"/>
          </a:p>
          <a:p>
            <a:pPr lvl="1"/>
            <a:endParaRPr lang="nl-BE" dirty="0"/>
          </a:p>
        </p:txBody>
      </p:sp>
      <p:sp>
        <p:nvSpPr>
          <p:cNvPr id="4" name="Slide Number Placeholder 3">
            <a:extLst>
              <a:ext uri="{FF2B5EF4-FFF2-40B4-BE49-F238E27FC236}">
                <a16:creationId xmlns:a16="http://schemas.microsoft.com/office/drawing/2014/main" id="{836AE213-543B-43D1-A4EB-517CC39095AA}"/>
              </a:ext>
            </a:extLst>
          </p:cNvPr>
          <p:cNvSpPr>
            <a:spLocks noGrp="1"/>
          </p:cNvSpPr>
          <p:nvPr>
            <p:ph type="sldNum" sz="quarter" idx="12"/>
          </p:nvPr>
        </p:nvSpPr>
        <p:spPr/>
        <p:txBody>
          <a:bodyPr/>
          <a:lstStyle/>
          <a:p>
            <a:fld id="{F26E19B2-6512-47C7-A47A-4F9429BC55BB}" type="slidenum">
              <a:rPr lang="en-US" smtClean="0"/>
              <a:t>77</a:t>
            </a:fld>
            <a:endParaRPr lang="en-US"/>
          </a:p>
        </p:txBody>
      </p:sp>
    </p:spTree>
    <p:extLst>
      <p:ext uri="{BB962C8B-B14F-4D97-AF65-F5344CB8AC3E}">
        <p14:creationId xmlns:p14="http://schemas.microsoft.com/office/powerpoint/2010/main" val="10537087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49BF-19CB-4D0B-8324-8F8F608FA1A3}"/>
              </a:ext>
            </a:extLst>
          </p:cNvPr>
          <p:cNvSpPr>
            <a:spLocks noGrp="1"/>
          </p:cNvSpPr>
          <p:nvPr>
            <p:ph type="title"/>
          </p:nvPr>
        </p:nvSpPr>
        <p:spPr/>
        <p:txBody>
          <a:bodyPr/>
          <a:lstStyle/>
          <a:p>
            <a:r>
              <a:rPr lang="nl-BE" dirty="0" err="1"/>
              <a:t>Exercise</a:t>
            </a:r>
            <a:r>
              <a:rPr lang="nl-BE" dirty="0"/>
              <a:t>	</a:t>
            </a:r>
            <a:endParaRPr lang="en-US" dirty="0"/>
          </a:p>
        </p:txBody>
      </p:sp>
      <p:sp>
        <p:nvSpPr>
          <p:cNvPr id="3" name="Content Placeholder 2">
            <a:extLst>
              <a:ext uri="{FF2B5EF4-FFF2-40B4-BE49-F238E27FC236}">
                <a16:creationId xmlns:a16="http://schemas.microsoft.com/office/drawing/2014/main" id="{5A3A08F5-DC2A-471B-B9D4-CBAC52A0923D}"/>
              </a:ext>
            </a:extLst>
          </p:cNvPr>
          <p:cNvSpPr>
            <a:spLocks noGrp="1"/>
          </p:cNvSpPr>
          <p:nvPr>
            <p:ph idx="1"/>
          </p:nvPr>
        </p:nvSpPr>
        <p:spPr/>
        <p:txBody>
          <a:bodyPr/>
          <a:lstStyle/>
          <a:p>
            <a:r>
              <a:rPr lang="nl-BE" dirty="0"/>
              <a:t>Run workflow </a:t>
            </a:r>
            <a:endParaRPr lang="en-US" dirty="0"/>
          </a:p>
          <a:p>
            <a:r>
              <a:rPr lang="en-US" dirty="0"/>
              <a:t>Select the appropriate datasets</a:t>
            </a:r>
          </a:p>
          <a:p>
            <a:pPr lvl="1"/>
            <a:r>
              <a:rPr lang="en-US" dirty="0"/>
              <a:t>You can still edit the parameters </a:t>
            </a:r>
          </a:p>
          <a:p>
            <a:r>
              <a:rPr lang="en-US" dirty="0"/>
              <a:t>Click run workflow</a:t>
            </a:r>
          </a:p>
          <a:p>
            <a:r>
              <a:rPr lang="en-US" dirty="0"/>
              <a:t>It’s still possible to change parameters here</a:t>
            </a:r>
            <a:endParaRPr lang="nl-BE" dirty="0"/>
          </a:p>
        </p:txBody>
      </p:sp>
      <p:sp>
        <p:nvSpPr>
          <p:cNvPr id="4" name="Slide Number Placeholder 3">
            <a:extLst>
              <a:ext uri="{FF2B5EF4-FFF2-40B4-BE49-F238E27FC236}">
                <a16:creationId xmlns:a16="http://schemas.microsoft.com/office/drawing/2014/main" id="{4CB60DFA-4C61-4EF8-8FA8-C5978A4073E6}"/>
              </a:ext>
            </a:extLst>
          </p:cNvPr>
          <p:cNvSpPr>
            <a:spLocks noGrp="1"/>
          </p:cNvSpPr>
          <p:nvPr>
            <p:ph type="sldNum" sz="quarter" idx="12"/>
          </p:nvPr>
        </p:nvSpPr>
        <p:spPr/>
        <p:txBody>
          <a:bodyPr/>
          <a:lstStyle/>
          <a:p>
            <a:fld id="{F26E19B2-6512-47C7-A47A-4F9429BC55BB}" type="slidenum">
              <a:rPr lang="en-US" smtClean="0"/>
              <a:t>78</a:t>
            </a:fld>
            <a:endParaRPr lang="en-US"/>
          </a:p>
        </p:txBody>
      </p:sp>
      <p:pic>
        <p:nvPicPr>
          <p:cNvPr id="5" name="Picture 4">
            <a:extLst>
              <a:ext uri="{FF2B5EF4-FFF2-40B4-BE49-F238E27FC236}">
                <a16:creationId xmlns:a16="http://schemas.microsoft.com/office/drawing/2014/main" id="{29775E50-6038-4196-8944-D71CB56300A7}"/>
              </a:ext>
            </a:extLst>
          </p:cNvPr>
          <p:cNvPicPr>
            <a:picLocks noChangeAspect="1"/>
          </p:cNvPicPr>
          <p:nvPr/>
        </p:nvPicPr>
        <p:blipFill>
          <a:blip r:embed="rId2"/>
          <a:stretch>
            <a:fillRect/>
          </a:stretch>
        </p:blipFill>
        <p:spPr>
          <a:xfrm>
            <a:off x="-70884" y="4698208"/>
            <a:ext cx="12192000" cy="1338799"/>
          </a:xfrm>
          <a:prstGeom prst="rect">
            <a:avLst/>
          </a:prstGeom>
        </p:spPr>
      </p:pic>
      <p:sp>
        <p:nvSpPr>
          <p:cNvPr id="6" name="Rectangle 5">
            <a:extLst>
              <a:ext uri="{FF2B5EF4-FFF2-40B4-BE49-F238E27FC236}">
                <a16:creationId xmlns:a16="http://schemas.microsoft.com/office/drawing/2014/main" id="{82D33468-06AA-4E63-81C0-0E0857E7595C}"/>
              </a:ext>
            </a:extLst>
          </p:cNvPr>
          <p:cNvSpPr/>
          <p:nvPr/>
        </p:nvSpPr>
        <p:spPr>
          <a:xfrm>
            <a:off x="11353800" y="5498928"/>
            <a:ext cx="671187" cy="538081"/>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0154218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5F17-3BC6-49E8-A060-3A19A96B171B}"/>
              </a:ext>
            </a:extLst>
          </p:cNvPr>
          <p:cNvSpPr>
            <a:spLocks noGrp="1"/>
          </p:cNvSpPr>
          <p:nvPr>
            <p:ph type="title"/>
          </p:nvPr>
        </p:nvSpPr>
        <p:spPr/>
        <p:txBody>
          <a:bodyPr/>
          <a:lstStyle/>
          <a:p>
            <a:r>
              <a:rPr lang="nl-BE" dirty="0" err="1"/>
              <a:t>Exercise</a:t>
            </a:r>
            <a:r>
              <a:rPr lang="nl-BE" dirty="0"/>
              <a:t>	</a:t>
            </a:r>
            <a:endParaRPr lang="en-US" dirty="0"/>
          </a:p>
        </p:txBody>
      </p:sp>
      <p:sp>
        <p:nvSpPr>
          <p:cNvPr id="3" name="Content Placeholder 2">
            <a:extLst>
              <a:ext uri="{FF2B5EF4-FFF2-40B4-BE49-F238E27FC236}">
                <a16:creationId xmlns:a16="http://schemas.microsoft.com/office/drawing/2014/main" id="{F21886B3-C5A9-4542-98B3-28DC4C9A3BAD}"/>
              </a:ext>
            </a:extLst>
          </p:cNvPr>
          <p:cNvSpPr>
            <a:spLocks noGrp="1"/>
          </p:cNvSpPr>
          <p:nvPr>
            <p:ph idx="1"/>
          </p:nvPr>
        </p:nvSpPr>
        <p:spPr/>
        <p:txBody>
          <a:bodyPr/>
          <a:lstStyle/>
          <a:p>
            <a:r>
              <a:rPr lang="nl-BE" dirty="0"/>
              <a:t>Workflow is </a:t>
            </a:r>
            <a:r>
              <a:rPr lang="nl-BE" dirty="0" err="1"/>
              <a:t>being</a:t>
            </a:r>
            <a:r>
              <a:rPr lang="nl-BE" dirty="0"/>
              <a:t> run: </a:t>
            </a:r>
            <a:endParaRPr lang="en-US" dirty="0"/>
          </a:p>
        </p:txBody>
      </p:sp>
      <p:pic>
        <p:nvPicPr>
          <p:cNvPr id="4" name="Picture 3">
            <a:extLst>
              <a:ext uri="{FF2B5EF4-FFF2-40B4-BE49-F238E27FC236}">
                <a16:creationId xmlns:a16="http://schemas.microsoft.com/office/drawing/2014/main" id="{D3FFBBDB-0B8E-427D-AE8A-B3CF605305B7}"/>
              </a:ext>
            </a:extLst>
          </p:cNvPr>
          <p:cNvPicPr>
            <a:picLocks noChangeAspect="1"/>
          </p:cNvPicPr>
          <p:nvPr/>
        </p:nvPicPr>
        <p:blipFill>
          <a:blip r:embed="rId2"/>
          <a:stretch>
            <a:fillRect/>
          </a:stretch>
        </p:blipFill>
        <p:spPr>
          <a:xfrm>
            <a:off x="7498390" y="1104900"/>
            <a:ext cx="2724151" cy="4648200"/>
          </a:xfrm>
          <a:prstGeom prst="rect">
            <a:avLst/>
          </a:prstGeom>
        </p:spPr>
      </p:pic>
      <p:sp>
        <p:nvSpPr>
          <p:cNvPr id="5" name="Slide Number Placeholder 4">
            <a:extLst>
              <a:ext uri="{FF2B5EF4-FFF2-40B4-BE49-F238E27FC236}">
                <a16:creationId xmlns:a16="http://schemas.microsoft.com/office/drawing/2014/main" id="{282D8433-596E-4CCA-A6D1-12B91D07419B}"/>
              </a:ext>
            </a:extLst>
          </p:cNvPr>
          <p:cNvSpPr>
            <a:spLocks noGrp="1"/>
          </p:cNvSpPr>
          <p:nvPr>
            <p:ph type="sldNum" sz="quarter" idx="12"/>
          </p:nvPr>
        </p:nvSpPr>
        <p:spPr/>
        <p:txBody>
          <a:bodyPr/>
          <a:lstStyle/>
          <a:p>
            <a:fld id="{F26E19B2-6512-47C7-A47A-4F9429BC55BB}" type="slidenum">
              <a:rPr lang="en-US" smtClean="0"/>
              <a:t>79</a:t>
            </a:fld>
            <a:endParaRPr lang="en-US"/>
          </a:p>
        </p:txBody>
      </p:sp>
    </p:spTree>
    <p:extLst>
      <p:ext uri="{BB962C8B-B14F-4D97-AF65-F5344CB8AC3E}">
        <p14:creationId xmlns:p14="http://schemas.microsoft.com/office/powerpoint/2010/main" val="233538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9155-B491-4DD9-B8E1-DD15B38EF45F}"/>
              </a:ext>
            </a:extLst>
          </p:cNvPr>
          <p:cNvSpPr>
            <a:spLocks noGrp="1"/>
          </p:cNvSpPr>
          <p:nvPr>
            <p:ph type="title"/>
          </p:nvPr>
        </p:nvSpPr>
        <p:spPr>
          <a:xfrm>
            <a:off x="838200" y="365125"/>
            <a:ext cx="10515600" cy="1325563"/>
          </a:xfrm>
        </p:spPr>
        <p:txBody>
          <a:bodyPr/>
          <a:lstStyle/>
          <a:p>
            <a:r>
              <a:rPr lang="nl-BE" dirty="0" err="1"/>
              <a:t>What</a:t>
            </a:r>
            <a:r>
              <a:rPr lang="nl-BE" dirty="0"/>
              <a:t> is Galaxy?</a:t>
            </a:r>
            <a:endParaRPr lang="en-US" dirty="0"/>
          </a:p>
        </p:txBody>
      </p:sp>
      <p:sp>
        <p:nvSpPr>
          <p:cNvPr id="3" name="Content Placeholder 2">
            <a:extLst>
              <a:ext uri="{FF2B5EF4-FFF2-40B4-BE49-F238E27FC236}">
                <a16:creationId xmlns:a16="http://schemas.microsoft.com/office/drawing/2014/main" id="{F73FC369-E910-4E13-9C1A-978ADD6E07D4}"/>
              </a:ext>
            </a:extLst>
          </p:cNvPr>
          <p:cNvSpPr>
            <a:spLocks noGrp="1"/>
          </p:cNvSpPr>
          <p:nvPr>
            <p:ph idx="1"/>
          </p:nvPr>
        </p:nvSpPr>
        <p:spPr/>
        <p:txBody>
          <a:bodyPr/>
          <a:lstStyle/>
          <a:p>
            <a:r>
              <a:rPr lang="en-US" dirty="0"/>
              <a:t>A point-and-click interface that allows researchers to easily create and run sequence analyses</a:t>
            </a:r>
          </a:p>
          <a:p>
            <a:r>
              <a:rPr lang="en-US" dirty="0"/>
              <a:t>Several instances:</a:t>
            </a:r>
          </a:p>
          <a:p>
            <a:pPr lvl="1"/>
            <a:r>
              <a:rPr lang="en-US" dirty="0"/>
              <a:t>Usegalaxy.org in US</a:t>
            </a:r>
          </a:p>
          <a:p>
            <a:pPr lvl="1"/>
            <a:r>
              <a:rPr lang="en-US" dirty="0"/>
              <a:t>Usegalaxy.eu in Europe</a:t>
            </a:r>
          </a:p>
          <a:p>
            <a:pPr lvl="1"/>
            <a:r>
              <a:rPr lang="en-US" dirty="0"/>
              <a:t>Usegalaxy.be in Belgium</a:t>
            </a:r>
          </a:p>
          <a:p>
            <a:r>
              <a:rPr lang="en-US" dirty="0"/>
              <a:t>Alternative: command-line tools</a:t>
            </a:r>
          </a:p>
        </p:txBody>
      </p:sp>
      <p:sp>
        <p:nvSpPr>
          <p:cNvPr id="4" name="Slide Number Placeholder 3">
            <a:extLst>
              <a:ext uri="{FF2B5EF4-FFF2-40B4-BE49-F238E27FC236}">
                <a16:creationId xmlns:a16="http://schemas.microsoft.com/office/drawing/2014/main" id="{8BD4D165-6CA3-495C-98F0-64C47CC478A4}"/>
              </a:ext>
            </a:extLst>
          </p:cNvPr>
          <p:cNvSpPr>
            <a:spLocks noGrp="1"/>
          </p:cNvSpPr>
          <p:nvPr>
            <p:ph type="sldNum" sz="quarter" idx="12"/>
          </p:nvPr>
        </p:nvSpPr>
        <p:spPr/>
        <p:txBody>
          <a:bodyPr/>
          <a:lstStyle/>
          <a:p>
            <a:fld id="{F26E19B2-6512-47C7-A47A-4F9429BC55BB}" type="slidenum">
              <a:rPr lang="en-US" smtClean="0"/>
              <a:t>8</a:t>
            </a:fld>
            <a:endParaRPr lang="en-US"/>
          </a:p>
        </p:txBody>
      </p:sp>
    </p:spTree>
    <p:extLst>
      <p:ext uri="{BB962C8B-B14F-4D97-AF65-F5344CB8AC3E}">
        <p14:creationId xmlns:p14="http://schemas.microsoft.com/office/powerpoint/2010/main" val="3621789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solidFill>
                  <a:schemeClr val="bg2"/>
                </a:solidFill>
              </a:rPr>
              <a:t>Introduction</a:t>
            </a:r>
            <a:r>
              <a:rPr lang="nl-BE" dirty="0">
                <a:solidFill>
                  <a:schemeClr val="bg2"/>
                </a:solidFill>
              </a:rPr>
              <a:t> – </a:t>
            </a:r>
            <a:r>
              <a:rPr lang="nl-BE" dirty="0" err="1">
                <a:solidFill>
                  <a:schemeClr val="bg2"/>
                </a:solidFill>
              </a:rPr>
              <a:t>what</a:t>
            </a:r>
            <a:r>
              <a:rPr lang="nl-BE" dirty="0">
                <a:solidFill>
                  <a:schemeClr val="bg2"/>
                </a:solidFill>
              </a:rPr>
              <a:t> is Galaxy &amp; </a:t>
            </a:r>
            <a:r>
              <a:rPr lang="nl-BE" dirty="0" err="1">
                <a:solidFill>
                  <a:schemeClr val="bg2"/>
                </a:solidFill>
              </a:rPr>
              <a:t>why</a:t>
            </a:r>
            <a:r>
              <a:rPr lang="nl-BE" dirty="0">
                <a:solidFill>
                  <a:schemeClr val="bg2"/>
                </a:solidFill>
              </a:rPr>
              <a:t> </a:t>
            </a:r>
            <a:r>
              <a:rPr lang="nl-BE" dirty="0" err="1">
                <a:solidFill>
                  <a:schemeClr val="bg2"/>
                </a:solidFill>
              </a:rPr>
              <a:t>should</a:t>
            </a:r>
            <a:r>
              <a:rPr lang="nl-BE" dirty="0">
                <a:solidFill>
                  <a:schemeClr val="bg2"/>
                </a:solidFill>
              </a:rPr>
              <a:t> we </a:t>
            </a:r>
            <a:r>
              <a:rPr lang="nl-BE" dirty="0" err="1">
                <a:solidFill>
                  <a:schemeClr val="bg2"/>
                </a:solidFill>
              </a:rPr>
              <a:t>use</a:t>
            </a:r>
            <a:r>
              <a:rPr lang="nl-BE" dirty="0">
                <a:solidFill>
                  <a:schemeClr val="bg2"/>
                </a:solidFill>
              </a:rPr>
              <a:t> </a:t>
            </a:r>
            <a:r>
              <a:rPr lang="nl-BE" dirty="0" err="1">
                <a:solidFill>
                  <a:schemeClr val="bg2"/>
                </a:solidFill>
              </a:rPr>
              <a:t>it</a:t>
            </a:r>
            <a:r>
              <a:rPr lang="nl-BE" dirty="0">
                <a:solidFill>
                  <a:schemeClr val="bg2"/>
                </a:solidFill>
              </a:rPr>
              <a:t>? </a:t>
            </a:r>
          </a:p>
          <a:p>
            <a:pPr marL="0" indent="0">
              <a:buNone/>
            </a:pPr>
            <a:r>
              <a:rPr lang="nl-BE" dirty="0" err="1"/>
              <a:t>Use</a:t>
            </a:r>
            <a:r>
              <a:rPr lang="nl-BE" dirty="0"/>
              <a:t> Galaxy:</a:t>
            </a:r>
          </a:p>
          <a:p>
            <a:pPr marL="514338" indent="-514338">
              <a:buFont typeface="+mj-lt"/>
              <a:buAutoNum type="arabicPeriod"/>
            </a:pPr>
            <a:r>
              <a:rPr lang="nl-BE" sz="2400" dirty="0">
                <a:solidFill>
                  <a:schemeClr val="bg2"/>
                </a:solidFill>
              </a:rPr>
              <a:t>Upload data</a:t>
            </a:r>
          </a:p>
          <a:p>
            <a:pPr marL="514338" indent="-514338">
              <a:buFont typeface="+mj-lt"/>
              <a:buAutoNum type="arabicPeriod"/>
            </a:pPr>
            <a:r>
              <a:rPr lang="nl-BE" sz="2400" dirty="0" err="1">
                <a:solidFill>
                  <a:schemeClr val="bg2"/>
                </a:solidFill>
              </a:rPr>
              <a:t>History</a:t>
            </a:r>
            <a:endParaRPr lang="nl-BE" sz="2400" dirty="0">
              <a:solidFill>
                <a:schemeClr val="bg2"/>
              </a:solidFill>
            </a:endParaRPr>
          </a:p>
          <a:p>
            <a:pPr marL="514338" indent="-514338">
              <a:buFont typeface="+mj-lt"/>
              <a:buAutoNum type="arabicPeriod"/>
            </a:pPr>
            <a:r>
              <a:rPr lang="nl-BE" sz="2400" dirty="0">
                <a:solidFill>
                  <a:schemeClr val="bg2"/>
                </a:solidFill>
              </a:rPr>
              <a:t>Using tools</a:t>
            </a:r>
          </a:p>
          <a:p>
            <a:pPr marL="514338" indent="-514338">
              <a:buFont typeface="+mj-lt"/>
              <a:buAutoNum type="arabicPeriod"/>
            </a:pPr>
            <a:r>
              <a:rPr lang="nl-BE" sz="2400" dirty="0">
                <a:solidFill>
                  <a:schemeClr val="bg2"/>
                </a:solidFill>
              </a:rPr>
              <a:t>Name tags</a:t>
            </a:r>
          </a:p>
          <a:p>
            <a:pPr marL="514338" indent="-514338">
              <a:buFont typeface="+mj-lt"/>
              <a:buAutoNum type="arabicPeriod"/>
            </a:pP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t>Share </a:t>
            </a:r>
            <a:r>
              <a:rPr lang="nl-BE" sz="2400" dirty="0" err="1"/>
              <a:t>history</a:t>
            </a:r>
            <a:r>
              <a:rPr lang="nl-BE" sz="2400" dirty="0"/>
              <a:t> &amp; </a:t>
            </a:r>
            <a:r>
              <a:rPr lang="nl-BE" sz="2400" dirty="0" err="1"/>
              <a:t>workflows</a:t>
            </a:r>
            <a:endParaRPr lang="nl-BE" sz="2400" dirty="0"/>
          </a:p>
          <a:p>
            <a:pPr marL="514338" indent="-514338">
              <a:buFont typeface="+mj-lt"/>
              <a:buAutoNum type="arabicPeriod"/>
            </a:pPr>
            <a:r>
              <a:rPr lang="nl-BE" sz="2400" dirty="0">
                <a:solidFill>
                  <a:schemeClr val="bg2"/>
                </a:solidFill>
              </a:rPr>
              <a:t>Extra: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BA8E8B3A-55E4-4BBB-993F-C45161A195BB}"/>
              </a:ext>
            </a:extLst>
          </p:cNvPr>
          <p:cNvSpPr>
            <a:spLocks noGrp="1"/>
          </p:cNvSpPr>
          <p:nvPr>
            <p:ph type="sldNum" sz="quarter" idx="12"/>
          </p:nvPr>
        </p:nvSpPr>
        <p:spPr/>
        <p:txBody>
          <a:bodyPr/>
          <a:lstStyle/>
          <a:p>
            <a:fld id="{F26E19B2-6512-47C7-A47A-4F9429BC55BB}" type="slidenum">
              <a:rPr lang="en-US" smtClean="0"/>
              <a:t>80</a:t>
            </a:fld>
            <a:endParaRPr lang="en-US"/>
          </a:p>
        </p:txBody>
      </p:sp>
    </p:spTree>
    <p:extLst>
      <p:ext uri="{BB962C8B-B14F-4D97-AF65-F5344CB8AC3E}">
        <p14:creationId xmlns:p14="http://schemas.microsoft.com/office/powerpoint/2010/main" val="38703101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CA0CA-7258-4433-A4B0-56E1A99BBA41}"/>
              </a:ext>
            </a:extLst>
          </p:cNvPr>
          <p:cNvSpPr>
            <a:spLocks noGrp="1"/>
          </p:cNvSpPr>
          <p:nvPr>
            <p:ph type="title"/>
          </p:nvPr>
        </p:nvSpPr>
        <p:spPr/>
        <p:txBody>
          <a:bodyPr/>
          <a:lstStyle/>
          <a:p>
            <a:r>
              <a:rPr lang="nl-BE" dirty="0" err="1"/>
              <a:t>Sharing</a:t>
            </a:r>
            <a:r>
              <a:rPr lang="nl-BE" dirty="0"/>
              <a:t> histories &amp; </a:t>
            </a:r>
            <a:r>
              <a:rPr lang="nl-BE" dirty="0" err="1"/>
              <a:t>workflows</a:t>
            </a:r>
            <a:endParaRPr lang="en-US" dirty="0"/>
          </a:p>
        </p:txBody>
      </p:sp>
      <p:sp>
        <p:nvSpPr>
          <p:cNvPr id="3" name="Content Placeholder 2">
            <a:extLst>
              <a:ext uri="{FF2B5EF4-FFF2-40B4-BE49-F238E27FC236}">
                <a16:creationId xmlns:a16="http://schemas.microsoft.com/office/drawing/2014/main" id="{04F49E63-BAA7-4B38-A435-58638BF03B21}"/>
              </a:ext>
            </a:extLst>
          </p:cNvPr>
          <p:cNvSpPr>
            <a:spLocks noGrp="1"/>
          </p:cNvSpPr>
          <p:nvPr>
            <p:ph idx="1"/>
          </p:nvPr>
        </p:nvSpPr>
        <p:spPr/>
        <p:txBody>
          <a:bodyPr/>
          <a:lstStyle/>
          <a:p>
            <a:r>
              <a:rPr lang="en-US" dirty="0"/>
              <a:t>Share everything you do in Galaxy – histories and workflows</a:t>
            </a:r>
          </a:p>
          <a:p>
            <a:pPr lvl="1"/>
            <a:r>
              <a:rPr lang="en-US" dirty="0"/>
              <a:t>Directly using a Galaxy account's email addresses on the same instance</a:t>
            </a:r>
          </a:p>
          <a:p>
            <a:pPr lvl="1"/>
            <a:r>
              <a:rPr lang="en-US" dirty="0"/>
              <a:t>Using a web link, with anyone who knows the link</a:t>
            </a:r>
          </a:p>
          <a:p>
            <a:pPr lvl="1"/>
            <a:r>
              <a:rPr lang="en-US" dirty="0"/>
              <a:t>Using a web link and publishing it to make it accessible to everyone from the </a:t>
            </a:r>
            <a:r>
              <a:rPr lang="en-US" i="1" dirty="0"/>
              <a:t>Shared Data</a:t>
            </a:r>
            <a:r>
              <a:rPr lang="en-US" dirty="0"/>
              <a:t> menu</a:t>
            </a:r>
          </a:p>
          <a:p>
            <a:endParaRPr lang="en-US" dirty="0"/>
          </a:p>
        </p:txBody>
      </p:sp>
      <p:sp>
        <p:nvSpPr>
          <p:cNvPr id="4" name="Slide Number Placeholder 3">
            <a:extLst>
              <a:ext uri="{FF2B5EF4-FFF2-40B4-BE49-F238E27FC236}">
                <a16:creationId xmlns:a16="http://schemas.microsoft.com/office/drawing/2014/main" id="{237CB296-A23E-4075-A0E5-FA6BBCAB4013}"/>
              </a:ext>
            </a:extLst>
          </p:cNvPr>
          <p:cNvSpPr>
            <a:spLocks noGrp="1"/>
          </p:cNvSpPr>
          <p:nvPr>
            <p:ph type="sldNum" sz="quarter" idx="12"/>
          </p:nvPr>
        </p:nvSpPr>
        <p:spPr/>
        <p:txBody>
          <a:bodyPr/>
          <a:lstStyle/>
          <a:p>
            <a:fld id="{F26E19B2-6512-47C7-A47A-4F9429BC55BB}" type="slidenum">
              <a:rPr lang="en-US" smtClean="0"/>
              <a:t>81</a:t>
            </a:fld>
            <a:endParaRPr lang="en-US"/>
          </a:p>
        </p:txBody>
      </p:sp>
    </p:spTree>
    <p:extLst>
      <p:ext uri="{BB962C8B-B14F-4D97-AF65-F5344CB8AC3E}">
        <p14:creationId xmlns:p14="http://schemas.microsoft.com/office/powerpoint/2010/main" val="40702077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EEA6-D8EC-4137-A950-6597AE438235}"/>
              </a:ext>
            </a:extLst>
          </p:cNvPr>
          <p:cNvSpPr>
            <a:spLocks noGrp="1"/>
          </p:cNvSpPr>
          <p:nvPr>
            <p:ph type="title"/>
          </p:nvPr>
        </p:nvSpPr>
        <p:spPr/>
        <p:txBody>
          <a:bodyPr/>
          <a:lstStyle/>
          <a:p>
            <a:r>
              <a:rPr lang="nl-BE" dirty="0" err="1"/>
              <a:t>Exercise</a:t>
            </a:r>
            <a:r>
              <a:rPr lang="nl-BE" dirty="0"/>
              <a:t> – share workflow &amp; </a:t>
            </a:r>
            <a:r>
              <a:rPr lang="nl-BE" dirty="0" err="1"/>
              <a:t>history</a:t>
            </a:r>
            <a:endParaRPr lang="en-US" dirty="0"/>
          </a:p>
        </p:txBody>
      </p:sp>
      <p:pic>
        <p:nvPicPr>
          <p:cNvPr id="6" name="Content Placeholder 5">
            <a:extLst>
              <a:ext uri="{FF2B5EF4-FFF2-40B4-BE49-F238E27FC236}">
                <a16:creationId xmlns:a16="http://schemas.microsoft.com/office/drawing/2014/main" id="{4F02D123-C825-4091-BCBF-812EDA31AA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2315" y="2667609"/>
            <a:ext cx="2667372" cy="2667372"/>
          </a:xfrm>
        </p:spPr>
      </p:pic>
      <p:sp>
        <p:nvSpPr>
          <p:cNvPr id="3" name="Slide Number Placeholder 2">
            <a:extLst>
              <a:ext uri="{FF2B5EF4-FFF2-40B4-BE49-F238E27FC236}">
                <a16:creationId xmlns:a16="http://schemas.microsoft.com/office/drawing/2014/main" id="{D1846F21-D42B-4C9C-A400-A4066208AFA2}"/>
              </a:ext>
            </a:extLst>
          </p:cNvPr>
          <p:cNvSpPr>
            <a:spLocks noGrp="1"/>
          </p:cNvSpPr>
          <p:nvPr>
            <p:ph type="sldNum" sz="quarter" idx="12"/>
          </p:nvPr>
        </p:nvSpPr>
        <p:spPr/>
        <p:txBody>
          <a:bodyPr/>
          <a:lstStyle/>
          <a:p>
            <a:fld id="{F26E19B2-6512-47C7-A47A-4F9429BC55BB}" type="slidenum">
              <a:rPr lang="en-US" smtClean="0"/>
              <a:t>82</a:t>
            </a:fld>
            <a:endParaRPr lang="en-US"/>
          </a:p>
        </p:txBody>
      </p:sp>
    </p:spTree>
    <p:extLst>
      <p:ext uri="{BB962C8B-B14F-4D97-AF65-F5344CB8AC3E}">
        <p14:creationId xmlns:p14="http://schemas.microsoft.com/office/powerpoint/2010/main" val="3298836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EEA6-D8EC-4137-A950-6597AE438235}"/>
              </a:ext>
            </a:extLst>
          </p:cNvPr>
          <p:cNvSpPr>
            <a:spLocks noGrp="1"/>
          </p:cNvSpPr>
          <p:nvPr>
            <p:ph type="title"/>
          </p:nvPr>
        </p:nvSpPr>
        <p:spPr/>
        <p:txBody>
          <a:bodyPr/>
          <a:lstStyle/>
          <a:p>
            <a:r>
              <a:rPr lang="nl-BE" dirty="0" err="1"/>
              <a:t>Exercise</a:t>
            </a:r>
            <a:r>
              <a:rPr lang="nl-BE" dirty="0"/>
              <a:t> – share workflow &amp; </a:t>
            </a:r>
            <a:r>
              <a:rPr lang="nl-BE" dirty="0" err="1"/>
              <a:t>history</a:t>
            </a:r>
            <a:endParaRPr lang="en-US" dirty="0"/>
          </a:p>
        </p:txBody>
      </p:sp>
      <p:pic>
        <p:nvPicPr>
          <p:cNvPr id="5" name="Content Placeholder 4">
            <a:extLst>
              <a:ext uri="{FF2B5EF4-FFF2-40B4-BE49-F238E27FC236}">
                <a16:creationId xmlns:a16="http://schemas.microsoft.com/office/drawing/2014/main" id="{7AD5E4C7-B08E-49A1-ADD3-3FB5F6720839}"/>
              </a:ext>
            </a:extLst>
          </p:cNvPr>
          <p:cNvPicPr>
            <a:picLocks noGrp="1" noChangeAspect="1"/>
          </p:cNvPicPr>
          <p:nvPr>
            <p:ph idx="1"/>
          </p:nvPr>
        </p:nvPicPr>
        <p:blipFill>
          <a:blip r:embed="rId2"/>
          <a:stretch>
            <a:fillRect/>
          </a:stretch>
        </p:blipFill>
        <p:spPr>
          <a:xfrm>
            <a:off x="3251111" y="1591708"/>
            <a:ext cx="5689780" cy="4351339"/>
          </a:xfrm>
          <a:prstGeom prst="rect">
            <a:avLst/>
          </a:prstGeom>
        </p:spPr>
      </p:pic>
      <p:sp>
        <p:nvSpPr>
          <p:cNvPr id="3" name="Slide Number Placeholder 2">
            <a:extLst>
              <a:ext uri="{FF2B5EF4-FFF2-40B4-BE49-F238E27FC236}">
                <a16:creationId xmlns:a16="http://schemas.microsoft.com/office/drawing/2014/main" id="{B4B194DC-A38C-4D8A-9818-FCD73EA84A69}"/>
              </a:ext>
            </a:extLst>
          </p:cNvPr>
          <p:cNvSpPr>
            <a:spLocks noGrp="1"/>
          </p:cNvSpPr>
          <p:nvPr>
            <p:ph type="sldNum" sz="quarter" idx="12"/>
          </p:nvPr>
        </p:nvSpPr>
        <p:spPr/>
        <p:txBody>
          <a:bodyPr/>
          <a:lstStyle/>
          <a:p>
            <a:fld id="{F26E19B2-6512-47C7-A47A-4F9429BC55BB}" type="slidenum">
              <a:rPr lang="en-US" smtClean="0"/>
              <a:t>83</a:t>
            </a:fld>
            <a:endParaRPr lang="en-US"/>
          </a:p>
        </p:txBody>
      </p:sp>
    </p:spTree>
    <p:extLst>
      <p:ext uri="{BB962C8B-B14F-4D97-AF65-F5344CB8AC3E}">
        <p14:creationId xmlns:p14="http://schemas.microsoft.com/office/powerpoint/2010/main" val="3272288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2AD-4A39-4ABA-A955-9C2D73695ED5}"/>
              </a:ext>
            </a:extLst>
          </p:cNvPr>
          <p:cNvSpPr>
            <a:spLocks noGrp="1"/>
          </p:cNvSpPr>
          <p:nvPr>
            <p:ph type="title"/>
          </p:nvPr>
        </p:nvSpPr>
        <p:spPr/>
        <p:txBody>
          <a:bodyPr/>
          <a:lstStyle/>
          <a:p>
            <a:r>
              <a:rPr lang="nl-BE" dirty="0"/>
              <a:t>Content	</a:t>
            </a:r>
            <a:endParaRPr lang="en-US" dirty="0"/>
          </a:p>
        </p:txBody>
      </p:sp>
      <p:sp>
        <p:nvSpPr>
          <p:cNvPr id="3" name="Content Placeholder 2">
            <a:extLst>
              <a:ext uri="{FF2B5EF4-FFF2-40B4-BE49-F238E27FC236}">
                <a16:creationId xmlns:a16="http://schemas.microsoft.com/office/drawing/2014/main" id="{27EB4D53-3E69-4E7D-820D-A32533CA1B69}"/>
              </a:ext>
            </a:extLst>
          </p:cNvPr>
          <p:cNvSpPr>
            <a:spLocks noGrp="1"/>
          </p:cNvSpPr>
          <p:nvPr>
            <p:ph idx="1"/>
          </p:nvPr>
        </p:nvSpPr>
        <p:spPr/>
        <p:txBody>
          <a:bodyPr/>
          <a:lstStyle/>
          <a:p>
            <a:pPr marL="0" indent="0">
              <a:buNone/>
            </a:pPr>
            <a:r>
              <a:rPr lang="nl-BE" dirty="0" err="1">
                <a:solidFill>
                  <a:schemeClr val="bg2"/>
                </a:solidFill>
              </a:rPr>
              <a:t>Introduction</a:t>
            </a:r>
            <a:r>
              <a:rPr lang="nl-BE" dirty="0">
                <a:solidFill>
                  <a:schemeClr val="bg2"/>
                </a:solidFill>
              </a:rPr>
              <a:t> – </a:t>
            </a:r>
            <a:r>
              <a:rPr lang="nl-BE" dirty="0" err="1">
                <a:solidFill>
                  <a:schemeClr val="bg2"/>
                </a:solidFill>
              </a:rPr>
              <a:t>what</a:t>
            </a:r>
            <a:r>
              <a:rPr lang="nl-BE" dirty="0">
                <a:solidFill>
                  <a:schemeClr val="bg2"/>
                </a:solidFill>
              </a:rPr>
              <a:t> is Galaxy &amp; </a:t>
            </a:r>
            <a:r>
              <a:rPr lang="nl-BE" dirty="0" err="1">
                <a:solidFill>
                  <a:schemeClr val="bg2"/>
                </a:solidFill>
              </a:rPr>
              <a:t>why</a:t>
            </a:r>
            <a:r>
              <a:rPr lang="nl-BE" dirty="0">
                <a:solidFill>
                  <a:schemeClr val="bg2"/>
                </a:solidFill>
              </a:rPr>
              <a:t> </a:t>
            </a:r>
            <a:r>
              <a:rPr lang="nl-BE" dirty="0" err="1">
                <a:solidFill>
                  <a:schemeClr val="bg2"/>
                </a:solidFill>
              </a:rPr>
              <a:t>should</a:t>
            </a:r>
            <a:r>
              <a:rPr lang="nl-BE" dirty="0">
                <a:solidFill>
                  <a:schemeClr val="bg2"/>
                </a:solidFill>
              </a:rPr>
              <a:t> we </a:t>
            </a:r>
            <a:r>
              <a:rPr lang="nl-BE" dirty="0" err="1">
                <a:solidFill>
                  <a:schemeClr val="bg2"/>
                </a:solidFill>
              </a:rPr>
              <a:t>use</a:t>
            </a:r>
            <a:r>
              <a:rPr lang="nl-BE" dirty="0">
                <a:solidFill>
                  <a:schemeClr val="bg2"/>
                </a:solidFill>
              </a:rPr>
              <a:t> </a:t>
            </a:r>
            <a:r>
              <a:rPr lang="nl-BE" dirty="0" err="1">
                <a:solidFill>
                  <a:schemeClr val="bg2"/>
                </a:solidFill>
              </a:rPr>
              <a:t>it</a:t>
            </a:r>
            <a:r>
              <a:rPr lang="nl-BE" dirty="0">
                <a:solidFill>
                  <a:schemeClr val="bg2"/>
                </a:solidFill>
              </a:rPr>
              <a:t>? </a:t>
            </a:r>
          </a:p>
          <a:p>
            <a:pPr marL="0" indent="0">
              <a:buNone/>
            </a:pPr>
            <a:r>
              <a:rPr lang="nl-BE" dirty="0" err="1"/>
              <a:t>Use</a:t>
            </a:r>
            <a:r>
              <a:rPr lang="nl-BE" dirty="0"/>
              <a:t> Galaxy:</a:t>
            </a:r>
          </a:p>
          <a:p>
            <a:pPr marL="514338" indent="-514338">
              <a:buFont typeface="+mj-lt"/>
              <a:buAutoNum type="arabicPeriod"/>
            </a:pPr>
            <a:r>
              <a:rPr lang="nl-BE" sz="2400" dirty="0">
                <a:solidFill>
                  <a:schemeClr val="bg2"/>
                </a:solidFill>
              </a:rPr>
              <a:t>Upload data</a:t>
            </a:r>
          </a:p>
          <a:p>
            <a:pPr marL="514338" indent="-514338">
              <a:buFont typeface="+mj-lt"/>
              <a:buAutoNum type="arabicPeriod"/>
            </a:pPr>
            <a:r>
              <a:rPr lang="nl-BE" sz="2400" dirty="0" err="1">
                <a:solidFill>
                  <a:schemeClr val="bg2"/>
                </a:solidFill>
              </a:rPr>
              <a:t>History</a:t>
            </a:r>
            <a:endParaRPr lang="nl-BE" sz="2400" dirty="0">
              <a:solidFill>
                <a:schemeClr val="bg2"/>
              </a:solidFill>
            </a:endParaRPr>
          </a:p>
          <a:p>
            <a:pPr marL="514338" indent="-514338">
              <a:buFont typeface="+mj-lt"/>
              <a:buAutoNum type="arabicPeriod"/>
            </a:pPr>
            <a:r>
              <a:rPr lang="nl-BE" sz="2400" dirty="0">
                <a:solidFill>
                  <a:schemeClr val="bg2"/>
                </a:solidFill>
              </a:rPr>
              <a:t>Using tools</a:t>
            </a:r>
          </a:p>
          <a:p>
            <a:pPr marL="514338" indent="-514338">
              <a:buFont typeface="+mj-lt"/>
              <a:buAutoNum type="arabicPeriod"/>
            </a:pPr>
            <a:r>
              <a:rPr lang="nl-BE" sz="2400" dirty="0">
                <a:solidFill>
                  <a:schemeClr val="bg2"/>
                </a:solidFill>
              </a:rPr>
              <a:t>Name tags</a:t>
            </a:r>
          </a:p>
          <a:p>
            <a:pPr marL="514338" indent="-514338">
              <a:buFont typeface="+mj-lt"/>
              <a:buAutoNum type="arabicPeriod"/>
            </a:pP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solidFill>
                  <a:schemeClr val="bg2"/>
                </a:solidFill>
              </a:rPr>
              <a:t>Share </a:t>
            </a:r>
            <a:r>
              <a:rPr lang="nl-BE" sz="2400" dirty="0" err="1">
                <a:solidFill>
                  <a:schemeClr val="bg2"/>
                </a:solidFill>
              </a:rPr>
              <a:t>history</a:t>
            </a:r>
            <a:r>
              <a:rPr lang="nl-BE" sz="2400" dirty="0">
                <a:solidFill>
                  <a:schemeClr val="bg2"/>
                </a:solidFill>
              </a:rPr>
              <a:t> &amp; </a:t>
            </a:r>
            <a:r>
              <a:rPr lang="nl-BE" sz="2400" dirty="0" err="1">
                <a:solidFill>
                  <a:schemeClr val="bg2"/>
                </a:solidFill>
              </a:rPr>
              <a:t>workflows</a:t>
            </a:r>
            <a:endParaRPr lang="nl-BE" sz="2400" dirty="0">
              <a:solidFill>
                <a:schemeClr val="bg2"/>
              </a:solidFill>
            </a:endParaRPr>
          </a:p>
          <a:p>
            <a:pPr marL="514338" indent="-514338">
              <a:buFont typeface="+mj-lt"/>
              <a:buAutoNum type="arabicPeriod"/>
            </a:pPr>
            <a:r>
              <a:rPr lang="nl-BE" sz="2400" dirty="0"/>
              <a:t>Extra: multiple dataset handling</a:t>
            </a:r>
          </a:p>
          <a:p>
            <a:pPr marL="514338" indent="-514338">
              <a:buFont typeface="+mj-lt"/>
              <a:buAutoNum type="arabicPeriod"/>
            </a:pPr>
            <a:endParaRPr lang="nl-BE" sz="2400" dirty="0"/>
          </a:p>
          <a:p>
            <a:endParaRPr lang="en-US" dirty="0"/>
          </a:p>
        </p:txBody>
      </p:sp>
      <p:sp>
        <p:nvSpPr>
          <p:cNvPr id="4" name="Slide Number Placeholder 3">
            <a:extLst>
              <a:ext uri="{FF2B5EF4-FFF2-40B4-BE49-F238E27FC236}">
                <a16:creationId xmlns:a16="http://schemas.microsoft.com/office/drawing/2014/main" id="{EFFA5B18-7BFD-4B48-8ED3-590940FB5C83}"/>
              </a:ext>
            </a:extLst>
          </p:cNvPr>
          <p:cNvSpPr>
            <a:spLocks noGrp="1"/>
          </p:cNvSpPr>
          <p:nvPr>
            <p:ph type="sldNum" sz="quarter" idx="12"/>
          </p:nvPr>
        </p:nvSpPr>
        <p:spPr/>
        <p:txBody>
          <a:bodyPr/>
          <a:lstStyle/>
          <a:p>
            <a:fld id="{F26E19B2-6512-47C7-A47A-4F9429BC55BB}" type="slidenum">
              <a:rPr lang="en-US" smtClean="0"/>
              <a:t>84</a:t>
            </a:fld>
            <a:endParaRPr lang="en-US"/>
          </a:p>
        </p:txBody>
      </p:sp>
    </p:spTree>
    <p:extLst>
      <p:ext uri="{BB962C8B-B14F-4D97-AF65-F5344CB8AC3E}">
        <p14:creationId xmlns:p14="http://schemas.microsoft.com/office/powerpoint/2010/main" val="3890301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1189-6681-4FA9-809B-394E04D04C0E}"/>
              </a:ext>
            </a:extLst>
          </p:cNvPr>
          <p:cNvSpPr>
            <a:spLocks noGrp="1"/>
          </p:cNvSpPr>
          <p:nvPr>
            <p:ph type="title"/>
          </p:nvPr>
        </p:nvSpPr>
        <p:spPr/>
        <p:txBody>
          <a:bodyPr/>
          <a:lstStyle/>
          <a:p>
            <a:r>
              <a:rPr lang="nl-BE" dirty="0"/>
              <a:t>Name Tags</a:t>
            </a:r>
            <a:endParaRPr lang="en-US" dirty="0"/>
          </a:p>
        </p:txBody>
      </p:sp>
      <p:pic>
        <p:nvPicPr>
          <p:cNvPr id="4" name="Content Placeholder 3">
            <a:extLst>
              <a:ext uri="{FF2B5EF4-FFF2-40B4-BE49-F238E27FC236}">
                <a16:creationId xmlns:a16="http://schemas.microsoft.com/office/drawing/2014/main" id="{815FD571-AEEF-4DD6-B72A-B600C568044C}"/>
              </a:ext>
            </a:extLst>
          </p:cNvPr>
          <p:cNvPicPr>
            <a:picLocks noGrp="1" noChangeAspect="1"/>
          </p:cNvPicPr>
          <p:nvPr>
            <p:ph idx="1"/>
          </p:nvPr>
        </p:nvPicPr>
        <p:blipFill>
          <a:blip r:embed="rId3"/>
          <a:stretch>
            <a:fillRect/>
          </a:stretch>
        </p:blipFill>
        <p:spPr>
          <a:xfrm>
            <a:off x="4136065" y="1707809"/>
            <a:ext cx="7583352" cy="4565401"/>
          </a:xfrm>
          <a:prstGeom prst="rect">
            <a:avLst/>
          </a:prstGeom>
        </p:spPr>
      </p:pic>
      <p:sp>
        <p:nvSpPr>
          <p:cNvPr id="5" name="Tijdelijke aanduiding voor inhoud 2">
            <a:extLst>
              <a:ext uri="{FF2B5EF4-FFF2-40B4-BE49-F238E27FC236}">
                <a16:creationId xmlns:a16="http://schemas.microsoft.com/office/drawing/2014/main" id="{A2FC7D9F-A385-445B-BFA4-DCFAF4348354}"/>
              </a:ext>
            </a:extLst>
          </p:cNvPr>
          <p:cNvSpPr txBox="1">
            <a:spLocks/>
          </p:cNvSpPr>
          <p:nvPr/>
        </p:nvSpPr>
        <p:spPr>
          <a:xfrm>
            <a:off x="838200" y="1825625"/>
            <a:ext cx="10515600" cy="435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dirty="0" err="1"/>
              <a:t>Create</a:t>
            </a:r>
            <a:r>
              <a:rPr lang="nl-BE" dirty="0"/>
              <a:t> </a:t>
            </a:r>
            <a:r>
              <a:rPr lang="nl-BE" dirty="0" err="1"/>
              <a:t>history</a:t>
            </a:r>
            <a:endParaRPr lang="nl-BE" dirty="0"/>
          </a:p>
          <a:p>
            <a:r>
              <a:rPr lang="nl-BE" dirty="0"/>
              <a:t>Upload dataset</a:t>
            </a:r>
          </a:p>
          <a:p>
            <a:r>
              <a:rPr lang="nl-BE" dirty="0" err="1"/>
              <a:t>Edit</a:t>
            </a:r>
            <a:r>
              <a:rPr lang="nl-BE" dirty="0"/>
              <a:t> </a:t>
            </a:r>
            <a:r>
              <a:rPr lang="nl-BE" dirty="0" err="1"/>
              <a:t>names</a:t>
            </a:r>
            <a:r>
              <a:rPr lang="nl-BE" dirty="0"/>
              <a:t> </a:t>
            </a:r>
          </a:p>
          <a:p>
            <a:endParaRPr lang="en-US" dirty="0"/>
          </a:p>
          <a:p>
            <a:endParaRPr lang="nl-BE" dirty="0"/>
          </a:p>
        </p:txBody>
      </p:sp>
      <p:sp>
        <p:nvSpPr>
          <p:cNvPr id="3" name="Slide Number Placeholder 2">
            <a:extLst>
              <a:ext uri="{FF2B5EF4-FFF2-40B4-BE49-F238E27FC236}">
                <a16:creationId xmlns:a16="http://schemas.microsoft.com/office/drawing/2014/main" id="{682C90FA-7571-4247-8214-E25823FC7964}"/>
              </a:ext>
            </a:extLst>
          </p:cNvPr>
          <p:cNvSpPr>
            <a:spLocks noGrp="1"/>
          </p:cNvSpPr>
          <p:nvPr>
            <p:ph type="sldNum" sz="quarter" idx="12"/>
          </p:nvPr>
        </p:nvSpPr>
        <p:spPr/>
        <p:txBody>
          <a:bodyPr/>
          <a:lstStyle/>
          <a:p>
            <a:fld id="{F26E19B2-6512-47C7-A47A-4F9429BC55BB}" type="slidenum">
              <a:rPr lang="en-US" smtClean="0"/>
              <a:t>85</a:t>
            </a:fld>
            <a:endParaRPr lang="en-US"/>
          </a:p>
        </p:txBody>
      </p:sp>
    </p:spTree>
    <p:extLst>
      <p:ext uri="{BB962C8B-B14F-4D97-AF65-F5344CB8AC3E}">
        <p14:creationId xmlns:p14="http://schemas.microsoft.com/office/powerpoint/2010/main" val="3907389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CCB5-84D8-4076-B840-BF7D8F66C76B}"/>
              </a:ext>
            </a:extLst>
          </p:cNvPr>
          <p:cNvSpPr>
            <a:spLocks noGrp="1"/>
          </p:cNvSpPr>
          <p:nvPr>
            <p:ph type="title"/>
          </p:nvPr>
        </p:nvSpPr>
        <p:spPr>
          <a:xfrm>
            <a:off x="838200" y="365125"/>
            <a:ext cx="10515600" cy="1325563"/>
          </a:xfrm>
        </p:spPr>
        <p:txBody>
          <a:bodyPr/>
          <a:lstStyle/>
          <a:p>
            <a:r>
              <a:rPr lang="nl-BE" dirty="0"/>
              <a:t>Multiple datasets</a:t>
            </a:r>
            <a:endParaRPr lang="en-US" dirty="0"/>
          </a:p>
        </p:txBody>
      </p:sp>
      <p:sp>
        <p:nvSpPr>
          <p:cNvPr id="13" name="Tijdelijke aanduiding voor inhoud 2">
            <a:extLst>
              <a:ext uri="{FF2B5EF4-FFF2-40B4-BE49-F238E27FC236}">
                <a16:creationId xmlns:a16="http://schemas.microsoft.com/office/drawing/2014/main" id="{C203B0B8-CAB1-4F8D-81C3-0774812CEBDB}"/>
              </a:ext>
            </a:extLst>
          </p:cNvPr>
          <p:cNvSpPr txBox="1">
            <a:spLocks/>
          </p:cNvSpPr>
          <p:nvPr/>
        </p:nvSpPr>
        <p:spPr>
          <a:xfrm>
            <a:off x="838200" y="1825625"/>
            <a:ext cx="10515600" cy="435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dirty="0"/>
              <a:t>Click on </a:t>
            </a:r>
            <a:r>
              <a:rPr lang="nl-BE" dirty="0" err="1"/>
              <a:t>checkbox</a:t>
            </a:r>
            <a:r>
              <a:rPr lang="nl-BE" dirty="0"/>
              <a:t>: </a:t>
            </a:r>
            <a:r>
              <a:rPr lang="nl-BE" b="1" dirty="0"/>
              <a:t>Operations on multiple datasets</a:t>
            </a:r>
            <a:endParaRPr lang="nl-BE" dirty="0"/>
          </a:p>
          <a:p>
            <a:r>
              <a:rPr lang="nl-BE" dirty="0"/>
              <a:t>Check </a:t>
            </a:r>
            <a:r>
              <a:rPr lang="nl-BE" dirty="0" err="1"/>
              <a:t>both</a:t>
            </a:r>
            <a:r>
              <a:rPr lang="nl-BE" dirty="0"/>
              <a:t> sample 1</a:t>
            </a:r>
          </a:p>
          <a:p>
            <a:r>
              <a:rPr lang="en-US" dirty="0"/>
              <a:t>For all selected…</a:t>
            </a:r>
          </a:p>
          <a:p>
            <a:pPr lvl="1"/>
            <a:r>
              <a:rPr lang="en-US" dirty="0"/>
              <a:t>Build Dataset Pair</a:t>
            </a:r>
          </a:p>
          <a:p>
            <a:r>
              <a:rPr lang="en-US" dirty="0"/>
              <a:t>Repeat for sample 2</a:t>
            </a:r>
          </a:p>
          <a:p>
            <a:endParaRPr lang="nl-BE" dirty="0"/>
          </a:p>
        </p:txBody>
      </p:sp>
      <p:pic>
        <p:nvPicPr>
          <p:cNvPr id="11" name="Picture 10">
            <a:extLst>
              <a:ext uri="{FF2B5EF4-FFF2-40B4-BE49-F238E27FC236}">
                <a16:creationId xmlns:a16="http://schemas.microsoft.com/office/drawing/2014/main" id="{BF374B1D-840D-40F0-A659-6B0CC3E9137B}"/>
              </a:ext>
            </a:extLst>
          </p:cNvPr>
          <p:cNvPicPr>
            <a:picLocks noChangeAspect="1"/>
          </p:cNvPicPr>
          <p:nvPr/>
        </p:nvPicPr>
        <p:blipFill>
          <a:blip r:embed="rId2"/>
          <a:stretch>
            <a:fillRect/>
          </a:stretch>
        </p:blipFill>
        <p:spPr>
          <a:xfrm>
            <a:off x="8964027" y="2005014"/>
            <a:ext cx="2686051" cy="2847975"/>
          </a:xfrm>
          <a:prstGeom prst="rect">
            <a:avLst/>
          </a:prstGeom>
        </p:spPr>
      </p:pic>
      <p:sp>
        <p:nvSpPr>
          <p:cNvPr id="3" name="Slide Number Placeholder 2">
            <a:extLst>
              <a:ext uri="{FF2B5EF4-FFF2-40B4-BE49-F238E27FC236}">
                <a16:creationId xmlns:a16="http://schemas.microsoft.com/office/drawing/2014/main" id="{F4B96384-3495-4E13-A6C9-0C661E218BBB}"/>
              </a:ext>
            </a:extLst>
          </p:cNvPr>
          <p:cNvSpPr>
            <a:spLocks noGrp="1"/>
          </p:cNvSpPr>
          <p:nvPr>
            <p:ph type="sldNum" sz="quarter" idx="12"/>
          </p:nvPr>
        </p:nvSpPr>
        <p:spPr/>
        <p:txBody>
          <a:bodyPr/>
          <a:lstStyle/>
          <a:p>
            <a:fld id="{F26E19B2-6512-47C7-A47A-4F9429BC55BB}" type="slidenum">
              <a:rPr lang="en-US" smtClean="0"/>
              <a:t>86</a:t>
            </a:fld>
            <a:endParaRPr lang="en-US"/>
          </a:p>
        </p:txBody>
      </p:sp>
    </p:spTree>
    <p:extLst>
      <p:ext uri="{BB962C8B-B14F-4D97-AF65-F5344CB8AC3E}">
        <p14:creationId xmlns:p14="http://schemas.microsoft.com/office/powerpoint/2010/main" val="18154184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773A-B975-4791-982C-AB1780B3D71A}"/>
              </a:ext>
            </a:extLst>
          </p:cNvPr>
          <p:cNvSpPr>
            <a:spLocks noGrp="1"/>
          </p:cNvSpPr>
          <p:nvPr>
            <p:ph type="title"/>
          </p:nvPr>
        </p:nvSpPr>
        <p:spPr/>
        <p:txBody>
          <a:bodyPr/>
          <a:lstStyle/>
          <a:p>
            <a:r>
              <a:rPr lang="nl-BE" dirty="0"/>
              <a:t>Multiple datasets</a:t>
            </a:r>
            <a:endParaRPr lang="en-US" dirty="0"/>
          </a:p>
        </p:txBody>
      </p:sp>
      <p:sp>
        <p:nvSpPr>
          <p:cNvPr id="3" name="Content Placeholder 2">
            <a:extLst>
              <a:ext uri="{FF2B5EF4-FFF2-40B4-BE49-F238E27FC236}">
                <a16:creationId xmlns:a16="http://schemas.microsoft.com/office/drawing/2014/main" id="{C805FC99-7A7E-4B9D-A2BE-7253D553C21F}"/>
              </a:ext>
            </a:extLst>
          </p:cNvPr>
          <p:cNvSpPr>
            <a:spLocks noGrp="1"/>
          </p:cNvSpPr>
          <p:nvPr>
            <p:ph idx="1"/>
          </p:nvPr>
        </p:nvSpPr>
        <p:spPr/>
        <p:txBody>
          <a:bodyPr/>
          <a:lstStyle/>
          <a:p>
            <a:r>
              <a:rPr lang="nl-BE" dirty="0" err="1"/>
              <a:t>Perform</a:t>
            </a:r>
            <a:r>
              <a:rPr lang="nl-BE" dirty="0"/>
              <a:t> </a:t>
            </a:r>
            <a:r>
              <a:rPr lang="nl-BE" dirty="0" err="1"/>
              <a:t>fastqc</a:t>
            </a:r>
            <a:r>
              <a:rPr lang="nl-BE" dirty="0"/>
              <a:t> on </a:t>
            </a:r>
            <a:r>
              <a:rPr lang="nl-BE" dirty="0" err="1"/>
              <a:t>collection</a:t>
            </a:r>
            <a:endParaRPr lang="nl-BE" dirty="0"/>
          </a:p>
          <a:p>
            <a:pPr lvl="1"/>
            <a:r>
              <a:rPr lang="nl-BE" dirty="0"/>
              <a:t>Select </a:t>
            </a:r>
            <a:r>
              <a:rPr lang="nl-BE" b="1" dirty="0" err="1"/>
              <a:t>Fastqc</a:t>
            </a:r>
            <a:r>
              <a:rPr lang="nl-BE" dirty="0"/>
              <a:t> </a:t>
            </a:r>
          </a:p>
          <a:p>
            <a:pPr lvl="1"/>
            <a:r>
              <a:rPr lang="nl-BE" dirty="0"/>
              <a:t>Select </a:t>
            </a:r>
            <a:r>
              <a:rPr lang="nl-BE" b="1" dirty="0"/>
              <a:t>Collection of datasets</a:t>
            </a:r>
            <a:endParaRPr lang="nl-BE" dirty="0"/>
          </a:p>
          <a:p>
            <a:pPr lvl="1"/>
            <a:endParaRPr lang="en-US" dirty="0"/>
          </a:p>
        </p:txBody>
      </p:sp>
      <p:pic>
        <p:nvPicPr>
          <p:cNvPr id="4" name="Picture 3">
            <a:extLst>
              <a:ext uri="{FF2B5EF4-FFF2-40B4-BE49-F238E27FC236}">
                <a16:creationId xmlns:a16="http://schemas.microsoft.com/office/drawing/2014/main" id="{7021542E-D8B4-43CB-A7BB-21F4C7B926F2}"/>
              </a:ext>
            </a:extLst>
          </p:cNvPr>
          <p:cNvPicPr>
            <a:picLocks noChangeAspect="1"/>
          </p:cNvPicPr>
          <p:nvPr/>
        </p:nvPicPr>
        <p:blipFill>
          <a:blip r:embed="rId2"/>
          <a:stretch>
            <a:fillRect/>
          </a:stretch>
        </p:blipFill>
        <p:spPr>
          <a:xfrm>
            <a:off x="529390" y="3349423"/>
            <a:ext cx="11133221" cy="2451351"/>
          </a:xfrm>
          <a:prstGeom prst="rect">
            <a:avLst/>
          </a:prstGeom>
        </p:spPr>
      </p:pic>
      <p:sp>
        <p:nvSpPr>
          <p:cNvPr id="5" name="Slide Number Placeholder 4">
            <a:extLst>
              <a:ext uri="{FF2B5EF4-FFF2-40B4-BE49-F238E27FC236}">
                <a16:creationId xmlns:a16="http://schemas.microsoft.com/office/drawing/2014/main" id="{CC6F9BC3-C50B-47C6-8B1C-A73ABA783298}"/>
              </a:ext>
            </a:extLst>
          </p:cNvPr>
          <p:cNvSpPr>
            <a:spLocks noGrp="1"/>
          </p:cNvSpPr>
          <p:nvPr>
            <p:ph type="sldNum" sz="quarter" idx="12"/>
          </p:nvPr>
        </p:nvSpPr>
        <p:spPr/>
        <p:txBody>
          <a:bodyPr/>
          <a:lstStyle/>
          <a:p>
            <a:fld id="{F26E19B2-6512-47C7-A47A-4F9429BC55BB}" type="slidenum">
              <a:rPr lang="en-US" smtClean="0"/>
              <a:t>87</a:t>
            </a:fld>
            <a:endParaRPr lang="en-US"/>
          </a:p>
        </p:txBody>
      </p:sp>
    </p:spTree>
    <p:extLst>
      <p:ext uri="{BB962C8B-B14F-4D97-AF65-F5344CB8AC3E}">
        <p14:creationId xmlns:p14="http://schemas.microsoft.com/office/powerpoint/2010/main" val="3426135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6BD9-AC36-4C7C-B1CE-435F237DCA6A}"/>
              </a:ext>
            </a:extLst>
          </p:cNvPr>
          <p:cNvSpPr>
            <a:spLocks noGrp="1"/>
          </p:cNvSpPr>
          <p:nvPr>
            <p:ph type="title"/>
          </p:nvPr>
        </p:nvSpPr>
        <p:spPr/>
        <p:txBody>
          <a:bodyPr/>
          <a:lstStyle/>
          <a:p>
            <a:r>
              <a:rPr lang="nl-BE" dirty="0"/>
              <a:t>Multiple datasets</a:t>
            </a:r>
            <a:endParaRPr lang="en-US" dirty="0"/>
          </a:p>
        </p:txBody>
      </p:sp>
      <p:sp>
        <p:nvSpPr>
          <p:cNvPr id="3" name="Content Placeholder 2">
            <a:extLst>
              <a:ext uri="{FF2B5EF4-FFF2-40B4-BE49-F238E27FC236}">
                <a16:creationId xmlns:a16="http://schemas.microsoft.com/office/drawing/2014/main" id="{25C278E8-DEFB-46B9-8BB5-8E951D03802E}"/>
              </a:ext>
            </a:extLst>
          </p:cNvPr>
          <p:cNvSpPr>
            <a:spLocks noGrp="1"/>
          </p:cNvSpPr>
          <p:nvPr>
            <p:ph idx="1"/>
          </p:nvPr>
        </p:nvSpPr>
        <p:spPr/>
        <p:txBody>
          <a:bodyPr/>
          <a:lstStyle/>
          <a:p>
            <a:r>
              <a:rPr lang="nl-BE" dirty="0"/>
              <a:t>Click on </a:t>
            </a:r>
            <a:r>
              <a:rPr lang="nl-BE" dirty="0" err="1"/>
              <a:t>checkbox</a:t>
            </a:r>
            <a:r>
              <a:rPr lang="nl-BE" dirty="0"/>
              <a:t>: </a:t>
            </a:r>
            <a:r>
              <a:rPr lang="nl-BE" b="1" dirty="0"/>
              <a:t>Operations on multiple datasets</a:t>
            </a:r>
            <a:endParaRPr lang="nl-BE" dirty="0"/>
          </a:p>
          <a:p>
            <a:r>
              <a:rPr lang="nl-BE" dirty="0"/>
              <a:t>Check </a:t>
            </a:r>
            <a:r>
              <a:rPr lang="nl-BE" dirty="0" err="1"/>
              <a:t>all</a:t>
            </a:r>
            <a:r>
              <a:rPr lang="nl-BE" dirty="0"/>
              <a:t>: For </a:t>
            </a:r>
            <a:r>
              <a:rPr lang="nl-BE" dirty="0" err="1"/>
              <a:t>all</a:t>
            </a:r>
            <a:r>
              <a:rPr lang="nl-BE" dirty="0"/>
              <a:t> </a:t>
            </a:r>
            <a:r>
              <a:rPr lang="nl-BE" dirty="0" err="1"/>
              <a:t>selected</a:t>
            </a:r>
            <a:r>
              <a:rPr lang="nl-BE" dirty="0"/>
              <a:t>…</a:t>
            </a:r>
          </a:p>
          <a:p>
            <a:pPr lvl="1"/>
            <a:r>
              <a:rPr lang="nl-BE" dirty="0" err="1"/>
              <a:t>Build</a:t>
            </a:r>
            <a:r>
              <a:rPr lang="nl-BE" dirty="0"/>
              <a:t> List of Dataset Pairs</a:t>
            </a:r>
            <a:endParaRPr lang="en-US" dirty="0"/>
          </a:p>
          <a:p>
            <a:pPr lvl="1"/>
            <a:endParaRPr lang="nl-BE" dirty="0"/>
          </a:p>
          <a:p>
            <a:r>
              <a:rPr lang="nl-BE" dirty="0" err="1"/>
              <a:t>Automatically</a:t>
            </a:r>
            <a:r>
              <a:rPr lang="nl-BE" dirty="0"/>
              <a:t> </a:t>
            </a:r>
            <a:r>
              <a:rPr lang="nl-BE" dirty="0" err="1"/>
              <a:t>paired</a:t>
            </a:r>
            <a:r>
              <a:rPr lang="nl-BE" dirty="0"/>
              <a:t> </a:t>
            </a:r>
          </a:p>
          <a:p>
            <a:r>
              <a:rPr lang="nl-BE" dirty="0" err="1"/>
              <a:t>Clear</a:t>
            </a:r>
            <a:r>
              <a:rPr lang="nl-BE" dirty="0"/>
              <a:t> filters &amp; click pairs</a:t>
            </a:r>
          </a:p>
          <a:p>
            <a:r>
              <a:rPr lang="nl-BE" dirty="0"/>
              <a:t>Make a name of </a:t>
            </a:r>
            <a:r>
              <a:rPr lang="nl-BE" dirty="0" err="1"/>
              <a:t>the</a:t>
            </a:r>
            <a:r>
              <a:rPr lang="nl-BE" dirty="0"/>
              <a:t> list</a:t>
            </a:r>
          </a:p>
          <a:p>
            <a:r>
              <a:rPr lang="nl-BE" dirty="0" err="1"/>
              <a:t>Create</a:t>
            </a:r>
            <a:r>
              <a:rPr lang="nl-BE" dirty="0"/>
              <a:t> list</a:t>
            </a:r>
            <a:endParaRPr lang="en-US" dirty="0"/>
          </a:p>
        </p:txBody>
      </p:sp>
      <p:pic>
        <p:nvPicPr>
          <p:cNvPr id="4" name="Picture 3">
            <a:extLst>
              <a:ext uri="{FF2B5EF4-FFF2-40B4-BE49-F238E27FC236}">
                <a16:creationId xmlns:a16="http://schemas.microsoft.com/office/drawing/2014/main" id="{D1D02D95-E5DE-4514-A605-971DAB48CFA5}"/>
              </a:ext>
            </a:extLst>
          </p:cNvPr>
          <p:cNvPicPr>
            <a:picLocks noChangeAspect="1"/>
          </p:cNvPicPr>
          <p:nvPr/>
        </p:nvPicPr>
        <p:blipFill>
          <a:blip r:embed="rId2"/>
          <a:stretch>
            <a:fillRect/>
          </a:stretch>
        </p:blipFill>
        <p:spPr>
          <a:xfrm>
            <a:off x="6963310" y="2200940"/>
            <a:ext cx="4419943" cy="4206875"/>
          </a:xfrm>
          <a:prstGeom prst="rect">
            <a:avLst/>
          </a:prstGeom>
        </p:spPr>
      </p:pic>
      <p:sp>
        <p:nvSpPr>
          <p:cNvPr id="5" name="Slide Number Placeholder 4">
            <a:extLst>
              <a:ext uri="{FF2B5EF4-FFF2-40B4-BE49-F238E27FC236}">
                <a16:creationId xmlns:a16="http://schemas.microsoft.com/office/drawing/2014/main" id="{F206544F-20D6-410A-A4E7-2A5BB4B76F2C}"/>
              </a:ext>
            </a:extLst>
          </p:cNvPr>
          <p:cNvSpPr>
            <a:spLocks noGrp="1"/>
          </p:cNvSpPr>
          <p:nvPr>
            <p:ph type="sldNum" sz="quarter" idx="12"/>
          </p:nvPr>
        </p:nvSpPr>
        <p:spPr/>
        <p:txBody>
          <a:bodyPr/>
          <a:lstStyle/>
          <a:p>
            <a:fld id="{F26E19B2-6512-47C7-A47A-4F9429BC55BB}" type="slidenum">
              <a:rPr lang="en-US" smtClean="0"/>
              <a:t>88</a:t>
            </a:fld>
            <a:endParaRPr lang="en-US"/>
          </a:p>
        </p:txBody>
      </p:sp>
    </p:spTree>
    <p:extLst>
      <p:ext uri="{BB962C8B-B14F-4D97-AF65-F5344CB8AC3E}">
        <p14:creationId xmlns:p14="http://schemas.microsoft.com/office/powerpoint/2010/main" val="23670607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9D74B-E24A-45E8-842F-5A1B2AA5E0DC}"/>
              </a:ext>
            </a:extLst>
          </p:cNvPr>
          <p:cNvSpPr>
            <a:spLocks noGrp="1"/>
          </p:cNvSpPr>
          <p:nvPr>
            <p:ph type="title"/>
          </p:nvPr>
        </p:nvSpPr>
        <p:spPr/>
        <p:txBody>
          <a:bodyPr/>
          <a:lstStyle/>
          <a:p>
            <a:r>
              <a:rPr lang="nl-BE" dirty="0"/>
              <a:t>Community</a:t>
            </a:r>
            <a:endParaRPr lang="en-US" dirty="0"/>
          </a:p>
        </p:txBody>
      </p:sp>
      <p:sp>
        <p:nvSpPr>
          <p:cNvPr id="3" name="Content Placeholder 2">
            <a:extLst>
              <a:ext uri="{FF2B5EF4-FFF2-40B4-BE49-F238E27FC236}">
                <a16:creationId xmlns:a16="http://schemas.microsoft.com/office/drawing/2014/main" id="{F37813EA-5DCE-4BA4-AEEF-CD40E2A72349}"/>
              </a:ext>
            </a:extLst>
          </p:cNvPr>
          <p:cNvSpPr>
            <a:spLocks noGrp="1"/>
          </p:cNvSpPr>
          <p:nvPr>
            <p:ph idx="1"/>
          </p:nvPr>
        </p:nvSpPr>
        <p:spPr/>
        <p:txBody>
          <a:bodyPr/>
          <a:lstStyle/>
          <a:p>
            <a:pPr lvl="0"/>
            <a:r>
              <a:rPr lang="en-US" dirty="0"/>
              <a:t>Support forum: </a:t>
            </a:r>
            <a:r>
              <a:rPr lang="en-US" u="sng" dirty="0">
                <a:hlinkClick r:id="rId2"/>
              </a:rPr>
              <a:t>Galaxy Help</a:t>
            </a:r>
            <a:endParaRPr lang="en-US" dirty="0"/>
          </a:p>
          <a:p>
            <a:pPr lvl="0"/>
            <a:r>
              <a:rPr lang="en-US" dirty="0"/>
              <a:t>Community curated documentation: </a:t>
            </a:r>
            <a:r>
              <a:rPr lang="en-US" u="sng" dirty="0">
                <a:hlinkClick r:id="rId3"/>
              </a:rPr>
              <a:t>Galaxy Community Hub</a:t>
            </a:r>
            <a:endParaRPr lang="en-US" dirty="0"/>
          </a:p>
          <a:p>
            <a:pPr lvl="0"/>
            <a:r>
              <a:rPr lang="en-US" u="sng" dirty="0">
                <a:hlinkClick r:id="rId4"/>
              </a:rPr>
              <a:t>Events</a:t>
            </a:r>
            <a:r>
              <a:rPr lang="en-US" dirty="0"/>
              <a:t> all around the world</a:t>
            </a:r>
          </a:p>
          <a:p>
            <a:pPr lvl="0"/>
            <a:r>
              <a:rPr lang="en-US" dirty="0"/>
              <a:t>Galaxy Training for scientists, developers, admins, instructors: </a:t>
            </a:r>
            <a:r>
              <a:rPr lang="en-US" u="sng" dirty="0">
                <a:hlinkClick r:id="rId5"/>
              </a:rPr>
              <a:t>Galaxy Training Community</a:t>
            </a:r>
            <a:endParaRPr lang="en-US" dirty="0"/>
          </a:p>
          <a:p>
            <a:endParaRPr lang="en-US" dirty="0"/>
          </a:p>
        </p:txBody>
      </p:sp>
      <p:pic>
        <p:nvPicPr>
          <p:cNvPr id="4" name="Picture 3" descr="Galaxy Help">
            <a:extLst>
              <a:ext uri="{FF2B5EF4-FFF2-40B4-BE49-F238E27FC236}">
                <a16:creationId xmlns:a16="http://schemas.microsoft.com/office/drawing/2014/main" id="{D152F9B1-32A2-427F-9283-1EB8179BDC6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969169" y="4134869"/>
            <a:ext cx="8891337" cy="2723131"/>
          </a:xfrm>
          <a:prstGeom prst="rect">
            <a:avLst/>
          </a:prstGeom>
          <a:noFill/>
          <a:ln>
            <a:noFill/>
          </a:ln>
        </p:spPr>
      </p:pic>
      <p:sp>
        <p:nvSpPr>
          <p:cNvPr id="5" name="Slide Number Placeholder 4">
            <a:extLst>
              <a:ext uri="{FF2B5EF4-FFF2-40B4-BE49-F238E27FC236}">
                <a16:creationId xmlns:a16="http://schemas.microsoft.com/office/drawing/2014/main" id="{C8BA0B75-7268-4993-88F0-28560D77C4D7}"/>
              </a:ext>
            </a:extLst>
          </p:cNvPr>
          <p:cNvSpPr>
            <a:spLocks noGrp="1"/>
          </p:cNvSpPr>
          <p:nvPr>
            <p:ph type="sldNum" sz="quarter" idx="12"/>
          </p:nvPr>
        </p:nvSpPr>
        <p:spPr/>
        <p:txBody>
          <a:bodyPr/>
          <a:lstStyle/>
          <a:p>
            <a:fld id="{F26E19B2-6512-47C7-A47A-4F9429BC55BB}" type="slidenum">
              <a:rPr lang="en-US" smtClean="0"/>
              <a:t>89</a:t>
            </a:fld>
            <a:endParaRPr lang="en-US"/>
          </a:p>
        </p:txBody>
      </p:sp>
    </p:spTree>
    <p:extLst>
      <p:ext uri="{BB962C8B-B14F-4D97-AF65-F5344CB8AC3E}">
        <p14:creationId xmlns:p14="http://schemas.microsoft.com/office/powerpoint/2010/main" val="132158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467A-193E-4CC3-8D41-E6A4489DF129}"/>
              </a:ext>
            </a:extLst>
          </p:cNvPr>
          <p:cNvSpPr>
            <a:spLocks noGrp="1"/>
          </p:cNvSpPr>
          <p:nvPr>
            <p:ph type="title"/>
          </p:nvPr>
        </p:nvSpPr>
        <p:spPr>
          <a:xfrm>
            <a:off x="838200" y="365125"/>
            <a:ext cx="10515600" cy="1325563"/>
          </a:xfrm>
        </p:spPr>
        <p:txBody>
          <a:bodyPr>
            <a:normAutofit/>
          </a:bodyPr>
          <a:lstStyle/>
          <a:p>
            <a:r>
              <a:rPr lang="nl-BE" dirty="0" err="1"/>
              <a:t>Why</a:t>
            </a:r>
            <a:r>
              <a:rPr lang="nl-BE" dirty="0"/>
              <a:t> </a:t>
            </a:r>
            <a:r>
              <a:rPr lang="nl-BE" dirty="0" err="1"/>
              <a:t>should</a:t>
            </a:r>
            <a:r>
              <a:rPr lang="nl-BE" dirty="0"/>
              <a:t> we </a:t>
            </a:r>
            <a:r>
              <a:rPr lang="nl-BE" dirty="0" err="1"/>
              <a:t>use</a:t>
            </a:r>
            <a:r>
              <a:rPr lang="nl-BE" dirty="0"/>
              <a:t> Galaxy?	</a:t>
            </a:r>
            <a:endParaRPr lang="en-US" dirty="0"/>
          </a:p>
        </p:txBody>
      </p:sp>
      <p:graphicFrame>
        <p:nvGraphicFramePr>
          <p:cNvPr id="5" name="Content Placeholder 2">
            <a:extLst>
              <a:ext uri="{FF2B5EF4-FFF2-40B4-BE49-F238E27FC236}">
                <a16:creationId xmlns:a16="http://schemas.microsoft.com/office/drawing/2014/main" id="{B63F5CF6-93ED-489D-A066-595613821991}"/>
              </a:ext>
            </a:extLst>
          </p:cNvPr>
          <p:cNvGraphicFramePr>
            <a:graphicFrameLocks noGrp="1"/>
          </p:cNvGraphicFramePr>
          <p:nvPr>
            <p:ph idx="1"/>
            <p:extLst>
              <p:ext uri="{D42A27DB-BD31-4B8C-83A1-F6EECF244321}">
                <p14:modId xmlns:p14="http://schemas.microsoft.com/office/powerpoint/2010/main" val="2022334482"/>
              </p:ext>
            </p:extLst>
          </p:nvPr>
        </p:nvGraphicFramePr>
        <p:xfrm>
          <a:off x="838200" y="1825625"/>
          <a:ext cx="10515600" cy="4351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2C00FD8-892A-49FD-8958-380B2FECF241}"/>
              </a:ext>
            </a:extLst>
          </p:cNvPr>
          <p:cNvSpPr>
            <a:spLocks noGrp="1"/>
          </p:cNvSpPr>
          <p:nvPr>
            <p:ph type="sldNum" sz="quarter" idx="12"/>
          </p:nvPr>
        </p:nvSpPr>
        <p:spPr/>
        <p:txBody>
          <a:bodyPr/>
          <a:lstStyle/>
          <a:p>
            <a:fld id="{F26E19B2-6512-47C7-A47A-4F9429BC55BB}" type="slidenum">
              <a:rPr lang="en-US" smtClean="0"/>
              <a:t>9</a:t>
            </a:fld>
            <a:endParaRPr lang="en-US"/>
          </a:p>
        </p:txBody>
      </p:sp>
    </p:spTree>
    <p:extLst>
      <p:ext uri="{BB962C8B-B14F-4D97-AF65-F5344CB8AC3E}">
        <p14:creationId xmlns:p14="http://schemas.microsoft.com/office/powerpoint/2010/main" val="25303328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0" name="TextShape 1"/>
          <p:cNvSpPr txBox="1"/>
          <p:nvPr/>
        </p:nvSpPr>
        <p:spPr>
          <a:xfrm>
            <a:off x="838080" y="365040"/>
            <a:ext cx="10515240" cy="1325160"/>
          </a:xfrm>
          <a:prstGeom prst="rect">
            <a:avLst/>
          </a:prstGeom>
          <a:noFill/>
          <a:ln>
            <a:noFill/>
          </a:ln>
        </p:spPr>
        <p:txBody>
          <a:bodyPr anchor="ctr"/>
          <a:lstStyle/>
          <a:p>
            <a:pPr>
              <a:lnSpc>
                <a:spcPct val="90000"/>
              </a:lnSpc>
            </a:pPr>
            <a:r>
              <a:rPr lang="nl-BE" sz="4400" dirty="0">
                <a:latin typeface="+mj-lt"/>
                <a:ea typeface="+mj-ea"/>
                <a:cs typeface="+mj-cs"/>
              </a:rPr>
              <a:t>Extra </a:t>
            </a:r>
            <a:r>
              <a:rPr lang="nl-BE" sz="4400" dirty="0" err="1">
                <a:latin typeface="+mj-lt"/>
                <a:ea typeface="+mj-ea"/>
                <a:cs typeface="+mj-cs"/>
              </a:rPr>
              <a:t>exercise</a:t>
            </a:r>
            <a:r>
              <a:rPr lang="nl-BE" sz="4400" dirty="0">
                <a:latin typeface="+mj-lt"/>
                <a:ea typeface="+mj-ea"/>
                <a:cs typeface="+mj-cs"/>
              </a:rPr>
              <a:t> – Upload data in </a:t>
            </a:r>
            <a:r>
              <a:rPr lang="nl-BE" sz="4400" dirty="0" err="1">
                <a:latin typeface="+mj-lt"/>
                <a:ea typeface="+mj-ea"/>
                <a:cs typeface="+mj-cs"/>
              </a:rPr>
              <a:t>history</a:t>
            </a:r>
            <a:endParaRPr lang="en-US" sz="4400" dirty="0">
              <a:latin typeface="+mj-lt"/>
              <a:ea typeface="+mj-ea"/>
              <a:cs typeface="+mj-cs"/>
            </a:endParaRPr>
          </a:p>
        </p:txBody>
      </p:sp>
      <p:sp>
        <p:nvSpPr>
          <p:cNvPr id="281" name="TextShape 2"/>
          <p:cNvSpPr txBox="1"/>
          <p:nvPr/>
        </p:nvSpPr>
        <p:spPr>
          <a:xfrm>
            <a:off x="838080" y="1825560"/>
            <a:ext cx="8605440" cy="4350960"/>
          </a:xfrm>
          <a:prstGeom prst="rect">
            <a:avLst/>
          </a:prstGeom>
          <a:noFill/>
          <a:ln>
            <a:noFill/>
          </a:ln>
        </p:spPr>
        <p:txBody>
          <a:bodyPr/>
          <a:lstStyle/>
          <a:p>
            <a:pPr marL="228594" indent="-228234">
              <a:lnSpc>
                <a:spcPct val="90000"/>
              </a:lnSpc>
              <a:spcBef>
                <a:spcPts val="717"/>
              </a:spcBef>
              <a:buClr>
                <a:srgbClr val="000000"/>
              </a:buClr>
              <a:buFont typeface="Arial"/>
              <a:buChar char="•"/>
            </a:pPr>
            <a:r>
              <a:rPr lang="en-US" sz="2400" spc="-1" dirty="0">
                <a:solidFill>
                  <a:srgbClr val="000000"/>
                </a:solidFill>
                <a:latin typeface="Calibri"/>
              </a:rPr>
              <a:t>Get sequencing reads:</a:t>
            </a:r>
            <a:endParaRPr lang="en-US" sz="2400" spc="-1" dirty="0">
              <a:solidFill>
                <a:srgbClr val="000000"/>
              </a:solidFill>
              <a:latin typeface="Calibri"/>
              <a:ea typeface="Noto Sans CJK SC"/>
            </a:endParaRPr>
          </a:p>
          <a:p>
            <a:pPr marL="863978" lvl="1" indent="-323992">
              <a:spcBef>
                <a:spcPts val="1135"/>
              </a:spcBef>
              <a:buClr>
                <a:srgbClr val="000000"/>
              </a:buClr>
              <a:buSzPct val="75000"/>
              <a:buFont typeface="Symbol" charset="2"/>
              <a:buChar char=""/>
            </a:pPr>
            <a:r>
              <a:rPr lang="en-US" sz="2400" spc="-1" dirty="0">
                <a:solidFill>
                  <a:srgbClr val="000000"/>
                </a:solidFill>
                <a:latin typeface="Calibri"/>
              </a:rPr>
              <a:t>Download and Extract Reads in FASTA/Q format from NCBI SRA. (sralist.txt)</a:t>
            </a:r>
          </a:p>
          <a:p>
            <a:pPr marL="863978" lvl="1" indent="-323992">
              <a:spcBef>
                <a:spcPts val="1135"/>
              </a:spcBef>
              <a:buClr>
                <a:srgbClr val="000000"/>
              </a:buClr>
              <a:buSzPct val="75000"/>
              <a:buFont typeface="Symbol" charset="2"/>
              <a:buChar char=""/>
            </a:pPr>
            <a:r>
              <a:rPr lang="en-US" sz="2400" spc="-1" dirty="0">
                <a:solidFill>
                  <a:srgbClr val="000000"/>
                </a:solidFill>
                <a:latin typeface="Calibri"/>
              </a:rPr>
              <a:t>select input type: ‘List of SRA accession, one per line’</a:t>
            </a:r>
          </a:p>
          <a:p>
            <a:pPr marL="863978" lvl="1" indent="-323992">
              <a:spcBef>
                <a:spcPts val="1135"/>
              </a:spcBef>
              <a:buClr>
                <a:srgbClr val="000000"/>
              </a:buClr>
              <a:buSzPct val="75000"/>
              <a:buFont typeface="Symbol" charset="2"/>
              <a:buChar char=""/>
            </a:pPr>
            <a:r>
              <a:rPr lang="en-US" sz="2400" spc="-1" dirty="0" err="1">
                <a:solidFill>
                  <a:srgbClr val="000000"/>
                </a:solidFill>
                <a:latin typeface="Calibri"/>
              </a:rPr>
              <a:t>sra</a:t>
            </a:r>
            <a:r>
              <a:rPr lang="en-US" sz="2400" spc="-1" dirty="0">
                <a:solidFill>
                  <a:srgbClr val="000000"/>
                </a:solidFill>
                <a:latin typeface="Calibri"/>
              </a:rPr>
              <a:t> accession list: ‘</a:t>
            </a:r>
            <a:r>
              <a:rPr lang="en-US" sz="2400" spc="-1" dirty="0" err="1">
                <a:solidFill>
                  <a:srgbClr val="000000"/>
                </a:solidFill>
                <a:latin typeface="Calibri"/>
              </a:rPr>
              <a:t>sralist</a:t>
            </a:r>
            <a:r>
              <a:rPr lang="en-US" sz="2400" spc="-1" dirty="0">
                <a:solidFill>
                  <a:srgbClr val="000000"/>
                </a:solidFill>
                <a:latin typeface="Calibri"/>
              </a:rPr>
              <a:t>’</a:t>
            </a:r>
          </a:p>
          <a:p>
            <a:pPr marL="863978" lvl="1" indent="-323992">
              <a:spcBef>
                <a:spcPts val="1135"/>
              </a:spcBef>
              <a:buClr>
                <a:srgbClr val="000000"/>
              </a:buClr>
              <a:buSzPct val="75000"/>
              <a:buFont typeface="Symbol" charset="2"/>
              <a:buChar char=""/>
            </a:pPr>
            <a:r>
              <a:rPr lang="en-US" sz="2400" spc="-1" dirty="0">
                <a:solidFill>
                  <a:srgbClr val="000000"/>
                </a:solidFill>
                <a:latin typeface="Calibri"/>
              </a:rPr>
              <a:t>Files are organized in a collection containing two outputs</a:t>
            </a:r>
          </a:p>
          <a:p>
            <a:pPr marL="425686" indent="-342900">
              <a:spcBef>
                <a:spcPts val="1135"/>
              </a:spcBef>
              <a:buClr>
                <a:srgbClr val="000000"/>
              </a:buClr>
              <a:buSzPct val="75000"/>
              <a:buFont typeface="Arial" panose="020B0604020202020204" pitchFamily="34" charset="0"/>
              <a:buChar char="•"/>
            </a:pPr>
            <a:r>
              <a:rPr lang="en-US" sz="2400" spc="-1" dirty="0">
                <a:solidFill>
                  <a:srgbClr val="000000"/>
                </a:solidFill>
                <a:latin typeface="Calibri"/>
              </a:rPr>
              <a:t>Get reference genome (e.g. yeast </a:t>
            </a:r>
            <a:r>
              <a:rPr lang="en-US" sz="2400" spc="-1" dirty="0" err="1">
                <a:solidFill>
                  <a:srgbClr val="000000"/>
                </a:solidFill>
                <a:latin typeface="Calibri"/>
              </a:rPr>
              <a:t>chrI</a:t>
            </a:r>
            <a:r>
              <a:rPr lang="en-US" sz="2400" spc="-1" dirty="0">
                <a:solidFill>
                  <a:srgbClr val="000000"/>
                </a:solidFill>
                <a:latin typeface="Calibri"/>
              </a:rPr>
              <a:t>)</a:t>
            </a:r>
          </a:p>
          <a:p>
            <a:pPr marL="425686" indent="-342900">
              <a:spcBef>
                <a:spcPts val="1135"/>
              </a:spcBef>
              <a:buClr>
                <a:srgbClr val="000000"/>
              </a:buClr>
              <a:buSzPct val="75000"/>
              <a:buFont typeface="Arial" panose="020B0604020202020204" pitchFamily="34" charset="0"/>
              <a:buChar char="•"/>
            </a:pPr>
            <a:r>
              <a:rPr lang="en-US" sz="2400" spc="-1" dirty="0">
                <a:solidFill>
                  <a:srgbClr val="000000"/>
                </a:solidFill>
                <a:latin typeface="Calibri"/>
              </a:rPr>
              <a:t>Adapt &amp; re-run workflow with a collection of reads from SRA</a:t>
            </a:r>
          </a:p>
          <a:p>
            <a:pPr marL="82786">
              <a:spcBef>
                <a:spcPts val="1135"/>
              </a:spcBef>
              <a:buClr>
                <a:srgbClr val="000000"/>
              </a:buClr>
              <a:buSzPct val="75000"/>
            </a:pPr>
            <a:endParaRPr lang="en-US" sz="2400" spc="-1" dirty="0">
              <a:solidFill>
                <a:srgbClr val="000000"/>
              </a:solidFill>
              <a:latin typeface="Calibri"/>
            </a:endParaRPr>
          </a:p>
          <a:p>
            <a:pPr>
              <a:lnSpc>
                <a:spcPct val="90000"/>
              </a:lnSpc>
              <a:spcBef>
                <a:spcPts val="499"/>
              </a:spcBef>
            </a:pPr>
            <a:endParaRPr lang="en-US" sz="2400" spc="-1" dirty="0">
              <a:solidFill>
                <a:srgbClr val="000000"/>
              </a:solidFill>
              <a:latin typeface="Calibri"/>
            </a:endParaRPr>
          </a:p>
        </p:txBody>
      </p:sp>
      <p:sp>
        <p:nvSpPr>
          <p:cNvPr id="2" name="Slide Number Placeholder 1">
            <a:extLst>
              <a:ext uri="{FF2B5EF4-FFF2-40B4-BE49-F238E27FC236}">
                <a16:creationId xmlns:a16="http://schemas.microsoft.com/office/drawing/2014/main" id="{79C169E6-6A33-414C-B74D-4648A26619C4}"/>
              </a:ext>
            </a:extLst>
          </p:cNvPr>
          <p:cNvSpPr>
            <a:spLocks noGrp="1"/>
          </p:cNvSpPr>
          <p:nvPr>
            <p:ph type="sldNum" sz="quarter" idx="12"/>
          </p:nvPr>
        </p:nvSpPr>
        <p:spPr/>
        <p:txBody>
          <a:bodyPr/>
          <a:lstStyle/>
          <a:p>
            <a:fld id="{F26E19B2-6512-47C7-A47A-4F9429BC55BB}" type="slidenum">
              <a:rPr lang="en-US" smtClean="0"/>
              <a:t>90</a:t>
            </a:fld>
            <a:endParaRPr lang="en-US"/>
          </a:p>
        </p:txBody>
      </p:sp>
    </p:spTree>
    <p:extLst>
      <p:ext uri="{BB962C8B-B14F-4D97-AF65-F5344CB8AC3E}">
        <p14:creationId xmlns:p14="http://schemas.microsoft.com/office/powerpoint/2010/main" val="2071319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8563-8B68-4CD3-89C2-E5F52C6C5680}"/>
              </a:ext>
            </a:extLst>
          </p:cNvPr>
          <p:cNvSpPr>
            <a:spLocks noGrp="1"/>
          </p:cNvSpPr>
          <p:nvPr>
            <p:ph type="title"/>
          </p:nvPr>
        </p:nvSpPr>
        <p:spPr/>
        <p:txBody>
          <a:bodyPr/>
          <a:lstStyle/>
          <a:p>
            <a:pPr>
              <a:lnSpc>
                <a:spcPct val="90000"/>
              </a:lnSpc>
            </a:pPr>
            <a:r>
              <a:rPr lang="nl-BE" sz="4400" dirty="0">
                <a:latin typeface="+mj-lt"/>
                <a:ea typeface="+mj-ea"/>
                <a:cs typeface="+mj-cs"/>
              </a:rPr>
              <a:t>Extra </a:t>
            </a:r>
            <a:r>
              <a:rPr lang="nl-BE" sz="4400" dirty="0" err="1">
                <a:latin typeface="+mj-lt"/>
                <a:ea typeface="+mj-ea"/>
                <a:cs typeface="+mj-cs"/>
              </a:rPr>
              <a:t>exercise</a:t>
            </a:r>
            <a:r>
              <a:rPr lang="nl-BE" sz="4400" dirty="0">
                <a:latin typeface="+mj-lt"/>
                <a:ea typeface="+mj-ea"/>
                <a:cs typeface="+mj-cs"/>
              </a:rPr>
              <a:t> – Upload data in </a:t>
            </a:r>
            <a:r>
              <a:rPr lang="nl-BE" sz="4400" dirty="0" err="1">
                <a:latin typeface="+mj-lt"/>
                <a:ea typeface="+mj-ea"/>
                <a:cs typeface="+mj-cs"/>
              </a:rPr>
              <a:t>history</a:t>
            </a:r>
            <a:endParaRPr lang="en-US" sz="4400" dirty="0">
              <a:latin typeface="+mj-lt"/>
              <a:ea typeface="+mj-ea"/>
              <a:cs typeface="+mj-cs"/>
            </a:endParaRPr>
          </a:p>
        </p:txBody>
      </p:sp>
      <p:sp>
        <p:nvSpPr>
          <p:cNvPr id="3" name="Content Placeholder 2">
            <a:extLst>
              <a:ext uri="{FF2B5EF4-FFF2-40B4-BE49-F238E27FC236}">
                <a16:creationId xmlns:a16="http://schemas.microsoft.com/office/drawing/2014/main" id="{58588140-D295-4D41-98A8-033EA8B5378F}"/>
              </a:ext>
            </a:extLst>
          </p:cNvPr>
          <p:cNvSpPr>
            <a:spLocks noGrp="1"/>
          </p:cNvSpPr>
          <p:nvPr>
            <p:ph idx="1"/>
          </p:nvPr>
        </p:nvSpPr>
        <p:spPr/>
        <p:txBody>
          <a:bodyPr>
            <a:normAutofit/>
          </a:bodyPr>
          <a:lstStyle/>
          <a:p>
            <a:r>
              <a:rPr lang="en-US" dirty="0"/>
              <a:t>Reads</a:t>
            </a:r>
          </a:p>
          <a:p>
            <a:pPr lvl="1"/>
            <a:r>
              <a:rPr lang="en-US" sz="1800" dirty="0">
                <a:hlinkClick r:id="rId2"/>
              </a:rPr>
              <a:t>https://sra-pub-src-1.s3.amazonaws.com/SRR10174389/AHG_S4_R1_001.fastq.gz.1</a:t>
            </a:r>
            <a:endParaRPr lang="en-US" sz="1800" dirty="0"/>
          </a:p>
          <a:p>
            <a:pPr lvl="1"/>
            <a:r>
              <a:rPr lang="en-US" sz="1800" dirty="0">
                <a:hlinkClick r:id="rId3"/>
              </a:rPr>
              <a:t>https://sra-pub-src-1.s3.amazonaws.com/SRR10174389/AHG_S4_R2_001.fastq.gz.1</a:t>
            </a:r>
            <a:endParaRPr lang="en-US" sz="1800" dirty="0"/>
          </a:p>
          <a:p>
            <a:pPr lvl="1"/>
            <a:endParaRPr lang="en-US" sz="1800" dirty="0"/>
          </a:p>
          <a:p>
            <a:pPr lvl="1"/>
            <a:r>
              <a:rPr lang="en-US" sz="1800" dirty="0">
                <a:hlinkClick r:id="rId4"/>
              </a:rPr>
              <a:t>https://sra-pub-src-1.s3.amazonaws.com/SRR10174395/ACQ_S3_R2_001.fastq.gz.1</a:t>
            </a:r>
            <a:endParaRPr lang="en-US" sz="1800" dirty="0"/>
          </a:p>
          <a:p>
            <a:pPr lvl="1"/>
            <a:r>
              <a:rPr lang="en-US" sz="1800" dirty="0">
                <a:hlinkClick r:id="rId4"/>
              </a:rPr>
              <a:t>https://sra-pub-src-1.s3.amazonaws.com/SRR10174395/ACQ_S3_R2_001.fastq.gz.1</a:t>
            </a:r>
            <a:endParaRPr lang="en-US" sz="1800" dirty="0"/>
          </a:p>
        </p:txBody>
      </p:sp>
      <p:sp>
        <p:nvSpPr>
          <p:cNvPr id="4" name="Slide Number Placeholder 3">
            <a:extLst>
              <a:ext uri="{FF2B5EF4-FFF2-40B4-BE49-F238E27FC236}">
                <a16:creationId xmlns:a16="http://schemas.microsoft.com/office/drawing/2014/main" id="{C8460AA3-79A4-466A-A583-213988749617}"/>
              </a:ext>
            </a:extLst>
          </p:cNvPr>
          <p:cNvSpPr>
            <a:spLocks noGrp="1"/>
          </p:cNvSpPr>
          <p:nvPr>
            <p:ph type="sldNum" sz="quarter" idx="12"/>
          </p:nvPr>
        </p:nvSpPr>
        <p:spPr/>
        <p:txBody>
          <a:bodyPr/>
          <a:lstStyle/>
          <a:p>
            <a:fld id="{F26E19B2-6512-47C7-A47A-4F9429BC55BB}" type="slidenum">
              <a:rPr lang="en-US" smtClean="0"/>
              <a:t>91</a:t>
            </a:fld>
            <a:endParaRPr lang="en-US"/>
          </a:p>
        </p:txBody>
      </p:sp>
    </p:spTree>
    <p:extLst>
      <p:ext uri="{BB962C8B-B14F-4D97-AF65-F5344CB8AC3E}">
        <p14:creationId xmlns:p14="http://schemas.microsoft.com/office/powerpoint/2010/main" val="2995099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31505" y="116632"/>
            <a:ext cx="8766628" cy="73697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orbel" panose="020B0503020204020204" pitchFamily="34" charset="0"/>
              </a:rPr>
              <a:t>Where do you find the reference genome ? </a:t>
            </a:r>
            <a:endParaRPr lang="en-US" dirty="0">
              <a:latin typeface="Corbel" panose="020B0503020204020204" pitchFamily="34" charset="0"/>
            </a:endParaRPr>
          </a:p>
        </p:txBody>
      </p:sp>
      <p:sp>
        <p:nvSpPr>
          <p:cNvPr id="3" name="Content Placeholder 2"/>
          <p:cNvSpPr txBox="1">
            <a:spLocks/>
          </p:cNvSpPr>
          <p:nvPr/>
        </p:nvSpPr>
        <p:spPr>
          <a:xfrm>
            <a:off x="1667333" y="887829"/>
            <a:ext cx="9000668" cy="5709523"/>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000" dirty="0">
                <a:latin typeface="Corbel" panose="020B0503020204020204" pitchFamily="34" charset="0"/>
              </a:rPr>
              <a:t>Built-in in Galaxy</a:t>
            </a:r>
          </a:p>
          <a:p>
            <a:pPr marL="0" indent="0">
              <a:lnSpc>
                <a:spcPct val="150000"/>
              </a:lnSpc>
              <a:buNone/>
            </a:pPr>
            <a:endParaRPr lang="en-US" sz="700" dirty="0">
              <a:latin typeface="Corbel" panose="020B0503020204020204" pitchFamily="34" charset="0"/>
            </a:endParaRPr>
          </a:p>
          <a:p>
            <a:pPr marL="0" indent="0">
              <a:lnSpc>
                <a:spcPct val="150000"/>
              </a:lnSpc>
              <a:buNone/>
            </a:pPr>
            <a:r>
              <a:rPr lang="en-US" sz="2000" dirty="0" err="1">
                <a:latin typeface="Corbel" panose="020B0503020204020204" pitchFamily="34" charset="0"/>
              </a:rPr>
              <a:t>Igenomes</a:t>
            </a:r>
            <a:r>
              <a:rPr lang="en-US" sz="2000" dirty="0">
                <a:latin typeface="Corbel" panose="020B0503020204020204" pitchFamily="34" charset="0"/>
              </a:rPr>
              <a:t> + Bowtie website: </a:t>
            </a:r>
          </a:p>
          <a:p>
            <a:pPr marL="0" indent="0">
              <a:lnSpc>
                <a:spcPct val="150000"/>
              </a:lnSpc>
              <a:buNone/>
            </a:pPr>
            <a:r>
              <a:rPr lang="en-US" sz="2000" dirty="0">
                <a:latin typeface="Corbel" panose="020B0503020204020204" pitchFamily="34" charset="0"/>
                <a:hlinkClick r:id="rId2"/>
              </a:rPr>
              <a:t>http://bowtie-bio.sourceforge.net/bowtie2/index.shtml</a:t>
            </a:r>
          </a:p>
          <a:p>
            <a:pPr marL="0" indent="0">
              <a:lnSpc>
                <a:spcPct val="150000"/>
              </a:lnSpc>
              <a:buNone/>
            </a:pPr>
            <a:r>
              <a:rPr lang="en-US" sz="2000" dirty="0">
                <a:latin typeface="Corbel" panose="020B0503020204020204" pitchFamily="34" charset="0"/>
                <a:hlinkClick r:id="rId2"/>
              </a:rPr>
              <a:t>http://support.illumina.com/sequencing/sequencing_software/igenome.html</a:t>
            </a:r>
            <a:endParaRPr lang="en-US" sz="2000" dirty="0">
              <a:latin typeface="Corbel" panose="020B0503020204020204" pitchFamily="34" charset="0"/>
            </a:endParaRPr>
          </a:p>
          <a:p>
            <a:pPr marL="0" indent="0">
              <a:lnSpc>
                <a:spcPct val="150000"/>
              </a:lnSpc>
              <a:buNone/>
            </a:pPr>
            <a:r>
              <a:rPr lang="en-US" sz="2000" dirty="0">
                <a:latin typeface="Corbel" panose="020B0503020204020204" pitchFamily="34" charset="0"/>
              </a:rPr>
              <a:t>You can immediately use them in Bowtie/HISAT mappers</a:t>
            </a:r>
          </a:p>
          <a:p>
            <a:pPr marL="0" indent="0">
              <a:lnSpc>
                <a:spcPct val="150000"/>
              </a:lnSpc>
              <a:buNone/>
            </a:pPr>
            <a:endParaRPr lang="en-US" sz="700" dirty="0">
              <a:latin typeface="Corbel" panose="020B0503020204020204" pitchFamily="34" charset="0"/>
            </a:endParaRPr>
          </a:p>
          <a:p>
            <a:pPr marL="0" indent="0">
              <a:lnSpc>
                <a:spcPct val="150000"/>
              </a:lnSpc>
              <a:buNone/>
            </a:pPr>
            <a:r>
              <a:rPr lang="en-US" sz="2000" dirty="0" err="1">
                <a:latin typeface="Corbel" panose="020B0503020204020204" pitchFamily="34" charset="0"/>
              </a:rPr>
              <a:t>Ensembl</a:t>
            </a:r>
            <a:r>
              <a:rPr lang="en-US" sz="2000" dirty="0">
                <a:latin typeface="Corbel" panose="020B0503020204020204" pitchFamily="34" charset="0"/>
              </a:rPr>
              <a:t>: </a:t>
            </a:r>
            <a:r>
              <a:rPr lang="en-US" sz="2000" dirty="0">
                <a:latin typeface="Corbel" panose="020B0503020204020204" pitchFamily="34" charset="0"/>
                <a:hlinkClick r:id="rId3"/>
              </a:rPr>
              <a:t>http://www.ensembl.org/</a:t>
            </a:r>
            <a:r>
              <a:rPr lang="en-US" sz="2000" dirty="0">
                <a:latin typeface="Corbel" panose="020B0503020204020204" pitchFamily="34" charset="0"/>
              </a:rPr>
              <a:t> </a:t>
            </a:r>
          </a:p>
          <a:p>
            <a:pPr marL="0" indent="0">
              <a:lnSpc>
                <a:spcPct val="150000"/>
              </a:lnSpc>
              <a:buNone/>
            </a:pPr>
            <a:r>
              <a:rPr lang="en-US" sz="2000" dirty="0">
                <a:latin typeface="Corbel" panose="020B0503020204020204" pitchFamily="34" charset="0"/>
              </a:rPr>
              <a:t>UCSC: </a:t>
            </a:r>
            <a:r>
              <a:rPr lang="en-US" sz="2000" dirty="0">
                <a:latin typeface="Corbel" panose="020B0503020204020204" pitchFamily="34" charset="0"/>
                <a:hlinkClick r:id="rId4"/>
              </a:rPr>
              <a:t>http://genome.ucsc.edu/</a:t>
            </a:r>
            <a:r>
              <a:rPr lang="en-US" sz="2000" dirty="0">
                <a:latin typeface="Corbel" panose="020B0503020204020204" pitchFamily="34" charset="0"/>
              </a:rPr>
              <a:t> </a:t>
            </a:r>
          </a:p>
          <a:p>
            <a:pPr marL="0" indent="0">
              <a:lnSpc>
                <a:spcPct val="150000"/>
              </a:lnSpc>
              <a:buNone/>
            </a:pPr>
            <a:r>
              <a:rPr lang="en-US" sz="2000" dirty="0">
                <a:latin typeface="Corbel" panose="020B0503020204020204" pitchFamily="34" charset="0"/>
              </a:rPr>
              <a:t>NCBI: </a:t>
            </a:r>
            <a:r>
              <a:rPr lang="en-US" sz="2000" dirty="0">
                <a:latin typeface="Corbel" panose="020B0503020204020204" pitchFamily="34" charset="0"/>
                <a:hlinkClick r:id="rId5"/>
              </a:rPr>
              <a:t>https://www.ncbi.nlm.nih.gov/</a:t>
            </a:r>
            <a:r>
              <a:rPr lang="en-US" sz="2000" dirty="0">
                <a:latin typeface="Corbel" panose="020B0503020204020204" pitchFamily="34" charset="0"/>
              </a:rPr>
              <a:t> </a:t>
            </a:r>
          </a:p>
          <a:p>
            <a:pPr marL="0" indent="0">
              <a:lnSpc>
                <a:spcPct val="150000"/>
              </a:lnSpc>
              <a:buNone/>
            </a:pPr>
            <a:r>
              <a:rPr lang="en-US" sz="2000" dirty="0">
                <a:latin typeface="Corbel" panose="020B0503020204020204" pitchFamily="34" charset="0"/>
              </a:rPr>
              <a:t>You have to index them first but Galaxy automatically handles this for you</a:t>
            </a:r>
          </a:p>
        </p:txBody>
      </p:sp>
    </p:spTree>
    <p:extLst>
      <p:ext uri="{BB962C8B-B14F-4D97-AF65-F5344CB8AC3E}">
        <p14:creationId xmlns:p14="http://schemas.microsoft.com/office/powerpoint/2010/main" val="872297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711085" y="-171399"/>
            <a:ext cx="895691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de-DE" sz="3200" b="0" dirty="0"/>
              <a:t>For RNA-Seq you also need annotation</a:t>
            </a:r>
            <a:endParaRPr lang="nl-BE" sz="3200" b="0" dirty="0"/>
          </a:p>
        </p:txBody>
      </p:sp>
      <p:sp>
        <p:nvSpPr>
          <p:cNvPr id="3" name="Content Placeholder 2"/>
          <p:cNvSpPr txBox="1">
            <a:spLocks/>
          </p:cNvSpPr>
          <p:nvPr/>
        </p:nvSpPr>
        <p:spPr>
          <a:xfrm>
            <a:off x="1700353" y="854810"/>
            <a:ext cx="9148177" cy="5886559"/>
          </a:xfrm>
          <a:prstGeom prst="rect">
            <a:avLst/>
          </a:prstGeom>
        </p:spPr>
        <p:txBody>
          <a:bodyPr>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r>
              <a:rPr lang="de-DE" dirty="0">
                <a:latin typeface="Corbel" panose="020B0503020204020204" pitchFamily="34" charset="0"/>
              </a:rPr>
              <a:t>The </a:t>
            </a:r>
            <a:r>
              <a:rPr lang="de-DE" b="1" dirty="0">
                <a:latin typeface="Corbel" panose="020B0503020204020204" pitchFamily="34" charset="0"/>
              </a:rPr>
              <a:t>fasta</a:t>
            </a:r>
            <a:r>
              <a:rPr lang="de-DE" dirty="0">
                <a:latin typeface="Corbel" panose="020B0503020204020204" pitchFamily="34" charset="0"/>
              </a:rPr>
              <a:t> file only contains the </a:t>
            </a:r>
            <a:r>
              <a:rPr lang="de-DE" b="1" dirty="0">
                <a:latin typeface="Corbel" panose="020B0503020204020204" pitchFamily="34" charset="0"/>
              </a:rPr>
              <a:t>sequence</a:t>
            </a:r>
          </a:p>
          <a:p>
            <a:pPr marL="0" indent="0">
              <a:lnSpc>
                <a:spcPct val="150000"/>
              </a:lnSpc>
              <a:buNone/>
            </a:pPr>
            <a:r>
              <a:rPr lang="de-DE" dirty="0">
                <a:latin typeface="Corbel" panose="020B0503020204020204" pitchFamily="34" charset="0"/>
              </a:rPr>
              <a:t>You also need </a:t>
            </a:r>
            <a:r>
              <a:rPr lang="de-DE" b="1" dirty="0">
                <a:latin typeface="Corbel" panose="020B0503020204020204" pitchFamily="34" charset="0"/>
              </a:rPr>
              <a:t>the location of exons / CDS</a:t>
            </a:r>
          </a:p>
          <a:p>
            <a:pPr marL="0" indent="0">
              <a:lnSpc>
                <a:spcPct val="150000"/>
              </a:lnSpc>
              <a:buNone/>
            </a:pPr>
            <a:r>
              <a:rPr lang="de-DE" dirty="0">
                <a:latin typeface="Corbel" panose="020B0503020204020204" pitchFamily="34" charset="0"/>
              </a:rPr>
              <a:t>You can download these as </a:t>
            </a:r>
            <a:r>
              <a:rPr lang="de-DE" b="1" dirty="0">
                <a:latin typeface="Corbel" panose="020B0503020204020204" pitchFamily="34" charset="0"/>
              </a:rPr>
              <a:t>gtf</a:t>
            </a:r>
            <a:r>
              <a:rPr lang="de-DE" dirty="0">
                <a:latin typeface="Corbel" panose="020B0503020204020204" pitchFamily="34" charset="0"/>
              </a:rPr>
              <a:t> files from: </a:t>
            </a:r>
          </a:p>
          <a:p>
            <a:pPr marL="0" indent="0">
              <a:lnSpc>
                <a:spcPct val="150000"/>
              </a:lnSpc>
              <a:buNone/>
            </a:pPr>
            <a:r>
              <a:rPr lang="de-DE" dirty="0">
                <a:latin typeface="Corbel" panose="020B0503020204020204" pitchFamily="34" charset="0"/>
              </a:rPr>
              <a:t>- Ensembl </a:t>
            </a:r>
          </a:p>
          <a:p>
            <a:pPr marL="0" indent="0">
              <a:lnSpc>
                <a:spcPct val="150000"/>
              </a:lnSpc>
              <a:buNone/>
            </a:pPr>
            <a:r>
              <a:rPr lang="de-DE" dirty="0">
                <a:latin typeface="Corbel" panose="020B0503020204020204" pitchFamily="34" charset="0"/>
              </a:rPr>
              <a:t>- UCSC</a:t>
            </a:r>
          </a:p>
          <a:p>
            <a:pPr marL="0" indent="0">
              <a:lnSpc>
                <a:spcPct val="150000"/>
              </a:lnSpc>
              <a:buNone/>
            </a:pPr>
            <a:r>
              <a:rPr lang="de-DE" dirty="0">
                <a:latin typeface="Corbel" panose="020B0503020204020204" pitchFamily="34" charset="0"/>
              </a:rPr>
              <a:t>- Human / mouse: 	GENCODE basic set (= Ensembl + Havana)</a:t>
            </a:r>
          </a:p>
          <a:p>
            <a:pPr marL="0" indent="0">
              <a:lnSpc>
                <a:spcPct val="150000"/>
              </a:lnSpc>
              <a:buNone/>
            </a:pPr>
            <a:r>
              <a:rPr lang="de-DE" dirty="0">
                <a:latin typeface="Corbel" panose="020B0503020204020204" pitchFamily="34" charset="0"/>
              </a:rPr>
              <a:t>					</a:t>
            </a:r>
            <a:r>
              <a:rPr lang="de-DE" dirty="0">
                <a:latin typeface="Corbel" panose="020B0503020204020204" pitchFamily="34" charset="0"/>
                <a:hlinkClick r:id="rId2"/>
              </a:rPr>
              <a:t>https://www.gencodegenes.org/</a:t>
            </a:r>
            <a:r>
              <a:rPr lang="de-DE" dirty="0">
                <a:latin typeface="Corbel" panose="020B0503020204020204" pitchFamily="34" charset="0"/>
              </a:rPr>
              <a:t>  	</a:t>
            </a:r>
          </a:p>
          <a:p>
            <a:pPr marL="0" indent="0">
              <a:lnSpc>
                <a:spcPct val="150000"/>
              </a:lnSpc>
              <a:buNone/>
            </a:pPr>
            <a:endParaRPr lang="de-DE" sz="1000" dirty="0">
              <a:latin typeface="Corbel" panose="020B0503020204020204" pitchFamily="34" charset="0"/>
            </a:endParaRPr>
          </a:p>
          <a:p>
            <a:pPr marL="0" indent="0">
              <a:lnSpc>
                <a:spcPct val="150000"/>
              </a:lnSpc>
              <a:buNone/>
            </a:pPr>
            <a:r>
              <a:rPr lang="de-DE" dirty="0">
                <a:latin typeface="Corbel" panose="020B0503020204020204" pitchFamily="34" charset="0"/>
              </a:rPr>
              <a:t>Gtf files of built-in genomes are in Galaxy</a:t>
            </a:r>
          </a:p>
          <a:p>
            <a:pPr marL="0" indent="0">
              <a:lnSpc>
                <a:spcPct val="150000"/>
              </a:lnSpc>
              <a:buNone/>
            </a:pPr>
            <a:r>
              <a:rPr lang="de-DE" dirty="0">
                <a:latin typeface="Corbel" panose="020B0503020204020204" pitchFamily="34" charset="0"/>
              </a:rPr>
              <a:t>For other genomes you have to upload a gft file</a:t>
            </a:r>
          </a:p>
          <a:p>
            <a:pPr marL="0" indent="0">
              <a:lnSpc>
                <a:spcPct val="150000"/>
              </a:lnSpc>
              <a:buNone/>
            </a:pPr>
            <a:r>
              <a:rPr lang="de-DE" dirty="0">
                <a:latin typeface="Corbel" panose="020B0503020204020204" pitchFamily="34" charset="0"/>
              </a:rPr>
              <a:t>			</a:t>
            </a:r>
            <a:endParaRPr lang="de-DE" sz="1200" dirty="0">
              <a:latin typeface="Corbel" panose="020B0503020204020204" pitchFamily="34" charset="0"/>
            </a:endParaRPr>
          </a:p>
        </p:txBody>
      </p:sp>
    </p:spTree>
    <p:extLst>
      <p:ext uri="{BB962C8B-B14F-4D97-AF65-F5344CB8AC3E}">
        <p14:creationId xmlns:p14="http://schemas.microsoft.com/office/powerpoint/2010/main" val="5375866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http://seqanswers.com/forums/images/content/ilmn-step7-12.jpg"/>
          <p:cNvPicPr>
            <a:picLocks noChangeAspect="1" noChangeArrowheads="1"/>
          </p:cNvPicPr>
          <p:nvPr/>
        </p:nvPicPr>
        <p:blipFill rotWithShape="1">
          <a:blip r:embed="rId2">
            <a:extLst>
              <a:ext uri="{28A0092B-C50C-407E-A947-70E740481C1C}">
                <a14:useLocalDpi xmlns:a14="http://schemas.microsoft.com/office/drawing/2010/main" val="0"/>
              </a:ext>
            </a:extLst>
          </a:blip>
          <a:srcRect l="69201" t="64083" r="2092" b="21834"/>
          <a:stretch/>
        </p:blipFill>
        <p:spPr bwMode="auto">
          <a:xfrm>
            <a:off x="5362850" y="862827"/>
            <a:ext cx="4180263" cy="2775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1756230" y="46037"/>
            <a:ext cx="8766628" cy="73697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a:t>Aligning reads to a reference sequence</a:t>
            </a:r>
            <a:endParaRPr lang="en-US" sz="3200" dirty="0"/>
          </a:p>
        </p:txBody>
      </p:sp>
      <p:sp>
        <p:nvSpPr>
          <p:cNvPr id="4" name="Content Placeholder 2"/>
          <p:cNvSpPr txBox="1">
            <a:spLocks/>
          </p:cNvSpPr>
          <p:nvPr/>
        </p:nvSpPr>
        <p:spPr>
          <a:xfrm>
            <a:off x="1776037" y="839570"/>
            <a:ext cx="8891963" cy="565267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en-US" sz="2000"/>
          </a:p>
          <a:p>
            <a:pPr marL="0" indent="0">
              <a:lnSpc>
                <a:spcPct val="150000"/>
              </a:lnSpc>
              <a:buNone/>
            </a:pPr>
            <a:endParaRPr lang="en-US" sz="2000"/>
          </a:p>
          <a:p>
            <a:pPr marL="0" indent="0">
              <a:lnSpc>
                <a:spcPct val="150000"/>
              </a:lnSpc>
              <a:buNone/>
            </a:pPr>
            <a:endParaRPr lang="en-US" sz="2000"/>
          </a:p>
          <a:p>
            <a:pPr marL="0" indent="0">
              <a:lnSpc>
                <a:spcPct val="150000"/>
              </a:lnSpc>
              <a:buNone/>
            </a:pPr>
            <a:endParaRPr lang="en-US" sz="2000"/>
          </a:p>
          <a:p>
            <a:pPr marL="0" indent="0">
              <a:lnSpc>
                <a:spcPct val="150000"/>
              </a:lnSpc>
              <a:buNone/>
            </a:pPr>
            <a:endParaRPr lang="en-US" sz="2000"/>
          </a:p>
          <a:p>
            <a:pPr marL="0" indent="0">
              <a:lnSpc>
                <a:spcPct val="150000"/>
              </a:lnSpc>
              <a:buNone/>
            </a:pPr>
            <a:endParaRPr lang="en-US" sz="2000"/>
          </a:p>
          <a:p>
            <a:pPr marL="0" indent="0">
              <a:lnSpc>
                <a:spcPct val="150000"/>
              </a:lnSpc>
              <a:buNone/>
            </a:pPr>
            <a:endParaRPr lang="en-US" sz="800"/>
          </a:p>
          <a:p>
            <a:pPr marL="0" indent="0">
              <a:lnSpc>
                <a:spcPct val="150000"/>
              </a:lnSpc>
              <a:buNone/>
            </a:pPr>
            <a:r>
              <a:rPr lang="en-US" sz="2000" b="1"/>
              <a:t>Other goals:</a:t>
            </a:r>
          </a:p>
          <a:p>
            <a:pPr marL="0" indent="0">
              <a:lnSpc>
                <a:spcPct val="150000"/>
              </a:lnSpc>
              <a:buNone/>
            </a:pPr>
            <a:r>
              <a:rPr lang="en-US" sz="2000"/>
              <a:t>Map the reads to find out </a:t>
            </a:r>
          </a:p>
          <a:p>
            <a:pPr marL="0" indent="0">
              <a:lnSpc>
                <a:spcPct val="150000"/>
              </a:lnSpc>
              <a:buNone/>
            </a:pPr>
            <a:r>
              <a:rPr lang="en-US" sz="2000"/>
              <a:t>	Which location on the reference sequence each fragment comes from ? </a:t>
            </a:r>
          </a:p>
          <a:p>
            <a:pPr marL="0" indent="0">
              <a:lnSpc>
                <a:spcPct val="150000"/>
              </a:lnSpc>
              <a:buNone/>
            </a:pPr>
            <a:r>
              <a:rPr lang="en-US" sz="2000"/>
              <a:t>	Which gene ? Which exon ? …</a:t>
            </a:r>
            <a:endParaRPr lang="en-US" sz="2000" dirty="0"/>
          </a:p>
        </p:txBody>
      </p:sp>
      <p:sp>
        <p:nvSpPr>
          <p:cNvPr id="5" name="TextBox 4"/>
          <p:cNvSpPr txBox="1"/>
          <p:nvPr/>
        </p:nvSpPr>
        <p:spPr>
          <a:xfrm>
            <a:off x="1931018" y="1065901"/>
            <a:ext cx="3586816" cy="369332"/>
          </a:xfrm>
          <a:prstGeom prst="rect">
            <a:avLst/>
          </a:prstGeom>
          <a:noFill/>
        </p:spPr>
        <p:txBody>
          <a:bodyPr wrap="none" rtlCol="0">
            <a:spAutoFit/>
          </a:bodyPr>
          <a:lstStyle/>
          <a:p>
            <a:r>
              <a:rPr lang="nl-BE" b="1" dirty="0"/>
              <a:t>Reference genome/EST sequence(s)</a:t>
            </a:r>
          </a:p>
        </p:txBody>
      </p:sp>
      <p:sp>
        <p:nvSpPr>
          <p:cNvPr id="6" name="TextBox 5"/>
          <p:cNvSpPr txBox="1"/>
          <p:nvPr/>
        </p:nvSpPr>
        <p:spPr>
          <a:xfrm>
            <a:off x="9802607" y="2053285"/>
            <a:ext cx="707886" cy="369332"/>
          </a:xfrm>
          <a:prstGeom prst="rect">
            <a:avLst/>
          </a:prstGeom>
          <a:noFill/>
        </p:spPr>
        <p:txBody>
          <a:bodyPr wrap="none" rtlCol="0">
            <a:spAutoFit/>
          </a:bodyPr>
          <a:lstStyle/>
          <a:p>
            <a:r>
              <a:rPr lang="nl-BE" b="1" dirty="0"/>
              <a:t>reads</a:t>
            </a:r>
          </a:p>
        </p:txBody>
      </p:sp>
      <p:cxnSp>
        <p:nvCxnSpPr>
          <p:cNvPr id="7" name="Straight Connector 6"/>
          <p:cNvCxnSpPr/>
          <p:nvPr/>
        </p:nvCxnSpPr>
        <p:spPr>
          <a:xfrm>
            <a:off x="9501041" y="1695511"/>
            <a:ext cx="2835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513959" y="2932771"/>
            <a:ext cx="2835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9784587" y="1695511"/>
            <a:ext cx="12919" cy="123726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73935" y="2611705"/>
            <a:ext cx="5142946" cy="1785104"/>
          </a:xfrm>
          <a:prstGeom prst="rect">
            <a:avLst/>
          </a:prstGeom>
          <a:noFill/>
        </p:spPr>
        <p:txBody>
          <a:bodyPr wrap="none" rtlCol="0">
            <a:spAutoFit/>
          </a:bodyPr>
          <a:lstStyle/>
          <a:p>
            <a:pPr>
              <a:lnSpc>
                <a:spcPct val="150000"/>
              </a:lnSpc>
            </a:pPr>
            <a:r>
              <a:rPr lang="en-US" sz="2000" b="1" dirty="0"/>
              <a:t>Variant analysis:</a:t>
            </a:r>
          </a:p>
          <a:p>
            <a:pPr>
              <a:lnSpc>
                <a:spcPct val="150000"/>
              </a:lnSpc>
            </a:pPr>
            <a:r>
              <a:rPr lang="en-US" sz="2000" dirty="0"/>
              <a:t>Compare the reads and the reference sequence</a:t>
            </a:r>
          </a:p>
          <a:p>
            <a:pPr>
              <a:lnSpc>
                <a:spcPct val="150000"/>
              </a:lnSpc>
            </a:pPr>
            <a:r>
              <a:rPr lang="en-US" sz="2000" dirty="0"/>
              <a:t>Identify sequence differences</a:t>
            </a:r>
          </a:p>
          <a:p>
            <a:endParaRPr lang="nl-BE" sz="2000" dirty="0"/>
          </a:p>
        </p:txBody>
      </p:sp>
      <p:sp>
        <p:nvSpPr>
          <p:cNvPr id="11" name="TextBox 10"/>
          <p:cNvSpPr txBox="1"/>
          <p:nvPr/>
        </p:nvSpPr>
        <p:spPr>
          <a:xfrm>
            <a:off x="6746737" y="3499731"/>
            <a:ext cx="2518446" cy="646331"/>
          </a:xfrm>
          <a:prstGeom prst="rect">
            <a:avLst/>
          </a:prstGeom>
          <a:noFill/>
        </p:spPr>
        <p:txBody>
          <a:bodyPr wrap="none" rtlCol="0">
            <a:spAutoFit/>
          </a:bodyPr>
          <a:lstStyle/>
          <a:p>
            <a:r>
              <a:rPr lang="nl-BE" dirty="0"/>
              <a:t>Unknown       known SNP</a:t>
            </a:r>
          </a:p>
          <a:p>
            <a:r>
              <a:rPr lang="nl-BE" dirty="0"/>
              <a:t>  variant</a:t>
            </a:r>
          </a:p>
        </p:txBody>
      </p:sp>
    </p:spTree>
    <p:extLst>
      <p:ext uri="{BB962C8B-B14F-4D97-AF65-F5344CB8AC3E}">
        <p14:creationId xmlns:p14="http://schemas.microsoft.com/office/powerpoint/2010/main" val="410214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775520" y="117320"/>
            <a:ext cx="8606971" cy="935416"/>
          </a:xfrm>
          <a:prstGeom prst="rect">
            <a:avLst/>
          </a:prstGeom>
        </p:spPr>
        <p:txBody>
          <a:bodyPr>
            <a:normAutofit fontScale="97500"/>
          </a:bodyPr>
          <a:lstStyle>
            <a:lvl1pPr algn="ctr" defTabSz="457200" rtl="0" eaLnBrk="1" latinLnBrk="0" hangingPunct="1">
              <a:spcBef>
                <a:spcPct val="0"/>
              </a:spcBef>
              <a:buNone/>
              <a:defRPr sz="2800" kern="1200">
                <a:solidFill>
                  <a:srgbClr val="0000FF"/>
                </a:solidFill>
                <a:latin typeface="Baskerville"/>
                <a:ea typeface="+mj-ea"/>
                <a:cs typeface="Baskerville"/>
              </a:defRPr>
            </a:lvl1pPr>
          </a:lstStyle>
          <a:p>
            <a:pPr algn="l"/>
            <a:r>
              <a:rPr lang="en-US" sz="3200" dirty="0">
                <a:solidFill>
                  <a:schemeClr val="tx1"/>
                </a:solidFill>
                <a:latin typeface="Corbel" panose="020B0503020204020204" pitchFamily="34" charset="0"/>
              </a:rPr>
              <a:t>Tools for mapping DNA-</a:t>
            </a:r>
            <a:r>
              <a:rPr lang="en-US" sz="3200" dirty="0" err="1">
                <a:solidFill>
                  <a:schemeClr val="tx1"/>
                </a:solidFill>
                <a:latin typeface="Corbel" panose="020B0503020204020204" pitchFamily="34" charset="0"/>
              </a:rPr>
              <a:t>Seq</a:t>
            </a:r>
            <a:r>
              <a:rPr lang="en-US" sz="3200" dirty="0">
                <a:solidFill>
                  <a:schemeClr val="tx1"/>
                </a:solidFill>
                <a:latin typeface="Corbel" panose="020B0503020204020204" pitchFamily="34" charset="0"/>
              </a:rPr>
              <a:t> data</a:t>
            </a:r>
          </a:p>
        </p:txBody>
      </p:sp>
      <p:sp>
        <p:nvSpPr>
          <p:cNvPr id="3" name="TextBox 2"/>
          <p:cNvSpPr txBox="1"/>
          <p:nvPr/>
        </p:nvSpPr>
        <p:spPr>
          <a:xfrm>
            <a:off x="1766085" y="1035308"/>
            <a:ext cx="7044044" cy="4928722"/>
          </a:xfrm>
          <a:prstGeom prst="rect">
            <a:avLst/>
          </a:prstGeom>
          <a:noFill/>
        </p:spPr>
        <p:txBody>
          <a:bodyPr wrap="none" rtlCol="0">
            <a:spAutoFit/>
          </a:bodyPr>
          <a:lstStyle/>
          <a:p>
            <a:pPr>
              <a:lnSpc>
                <a:spcPct val="150000"/>
              </a:lnSpc>
            </a:pPr>
            <a:r>
              <a:rPr lang="nl-BE" sz="2400" b="1" dirty="0"/>
              <a:t>BWA</a:t>
            </a:r>
            <a:r>
              <a:rPr lang="nl-BE" sz="2400" dirty="0"/>
              <a:t>: 	</a:t>
            </a:r>
            <a:r>
              <a:rPr lang="nl-BE" sz="2400" dirty="0">
                <a:hlinkClick r:id="rId2"/>
              </a:rPr>
              <a:t>http://bio-bwa.sourceforge.net/</a:t>
            </a:r>
            <a:r>
              <a:rPr lang="nl-BE" sz="2400" dirty="0"/>
              <a:t> </a:t>
            </a:r>
          </a:p>
          <a:p>
            <a:pPr>
              <a:lnSpc>
                <a:spcPct val="150000"/>
              </a:lnSpc>
            </a:pPr>
            <a:r>
              <a:rPr lang="nl-BE" sz="2400" dirty="0"/>
              <a:t>		reads &lt; 200nt</a:t>
            </a:r>
          </a:p>
          <a:p>
            <a:pPr>
              <a:lnSpc>
                <a:spcPct val="150000"/>
              </a:lnSpc>
            </a:pPr>
            <a:endParaRPr lang="nl-BE" sz="1000" dirty="0"/>
          </a:p>
          <a:p>
            <a:pPr>
              <a:lnSpc>
                <a:spcPct val="150000"/>
              </a:lnSpc>
            </a:pPr>
            <a:r>
              <a:rPr lang="nl-BE" sz="2400" b="1" dirty="0"/>
              <a:t>Bowtie</a:t>
            </a:r>
            <a:r>
              <a:rPr lang="nl-BE" sz="2400" dirty="0"/>
              <a:t>:  </a:t>
            </a:r>
            <a:r>
              <a:rPr lang="nl-BE" sz="2400" dirty="0">
                <a:hlinkClick r:id="rId3"/>
              </a:rPr>
              <a:t>http://bowtie-bio.sourceforge.net/bowtie/</a:t>
            </a:r>
            <a:r>
              <a:rPr lang="nl-BE" sz="2400" dirty="0"/>
              <a:t> </a:t>
            </a:r>
          </a:p>
          <a:p>
            <a:pPr>
              <a:lnSpc>
                <a:spcPct val="150000"/>
              </a:lnSpc>
            </a:pPr>
            <a:r>
              <a:rPr lang="nl-BE" sz="2400" dirty="0"/>
              <a:t>	Same algorithm as BWA</a:t>
            </a:r>
          </a:p>
          <a:p>
            <a:pPr>
              <a:lnSpc>
                <a:spcPct val="150000"/>
              </a:lnSpc>
            </a:pPr>
            <a:r>
              <a:rPr lang="en-US" sz="2400" dirty="0"/>
              <a:t>	Faster</a:t>
            </a:r>
          </a:p>
          <a:p>
            <a:pPr>
              <a:lnSpc>
                <a:spcPct val="150000"/>
              </a:lnSpc>
            </a:pPr>
            <a:r>
              <a:rPr lang="en-US" sz="2400" dirty="0"/>
              <a:t>	Good at aligning short reads (&lt; 50 </a:t>
            </a:r>
            <a:r>
              <a:rPr lang="en-US" sz="2400" dirty="0" err="1"/>
              <a:t>nt</a:t>
            </a:r>
            <a:r>
              <a:rPr lang="en-US" sz="2400" dirty="0"/>
              <a:t>)</a:t>
            </a:r>
          </a:p>
          <a:p>
            <a:pPr>
              <a:lnSpc>
                <a:spcPct val="150000"/>
              </a:lnSpc>
            </a:pPr>
            <a:endParaRPr lang="nl-BE" sz="1000" dirty="0"/>
          </a:p>
          <a:p>
            <a:pPr>
              <a:lnSpc>
                <a:spcPct val="150000"/>
              </a:lnSpc>
            </a:pPr>
            <a:r>
              <a:rPr lang="nl-BE" sz="2400" b="1" dirty="0"/>
              <a:t>Bowtie2</a:t>
            </a:r>
            <a:r>
              <a:rPr lang="nl-BE" sz="2400" dirty="0"/>
              <a:t>:  </a:t>
            </a:r>
            <a:r>
              <a:rPr lang="nl-BE" sz="2400" dirty="0">
                <a:hlinkClick r:id="rId4"/>
              </a:rPr>
              <a:t>http://bowtie-bio.sourceforge.net/bowtie2/</a:t>
            </a:r>
            <a:r>
              <a:rPr lang="nl-BE" sz="2400" dirty="0"/>
              <a:t> </a:t>
            </a:r>
          </a:p>
          <a:p>
            <a:pPr>
              <a:lnSpc>
                <a:spcPct val="150000"/>
              </a:lnSpc>
            </a:pPr>
            <a:r>
              <a:rPr lang="nl-BE" sz="2400" dirty="0"/>
              <a:t>           	   Better for longer reads (&gt; 50 nt)</a:t>
            </a:r>
          </a:p>
        </p:txBody>
      </p:sp>
    </p:spTree>
    <p:extLst>
      <p:ext uri="{BB962C8B-B14F-4D97-AF65-F5344CB8AC3E}">
        <p14:creationId xmlns:p14="http://schemas.microsoft.com/office/powerpoint/2010/main" val="9793894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19536" y="159223"/>
            <a:ext cx="8615115"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3200" dirty="0">
                <a:latin typeface="Corbel" panose="020B0503020204020204" pitchFamily="34" charset="0"/>
              </a:rPr>
              <a:t>Aligning short reads is a challenge</a:t>
            </a:r>
            <a:endParaRPr lang="nl-BE" sz="3200" dirty="0">
              <a:latin typeface="Corbel" panose="020B0503020204020204" pitchFamily="34" charset="0"/>
            </a:endParaRPr>
          </a:p>
        </p:txBody>
      </p:sp>
      <p:cxnSp>
        <p:nvCxnSpPr>
          <p:cNvPr id="3" name="Straight Connector 2"/>
          <p:cNvCxnSpPr/>
          <p:nvPr/>
        </p:nvCxnSpPr>
        <p:spPr>
          <a:xfrm>
            <a:off x="1524000" y="1676400"/>
            <a:ext cx="9144000" cy="0"/>
          </a:xfrm>
          <a:prstGeom prst="line">
            <a:avLst/>
          </a:prstGeom>
          <a:ln w="76200">
            <a:solidFill>
              <a:srgbClr val="1B2944"/>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444426" y="1257240"/>
            <a:ext cx="1260089" cy="400110"/>
          </a:xfrm>
          <a:prstGeom prst="rect">
            <a:avLst/>
          </a:prstGeom>
          <a:noFill/>
        </p:spPr>
        <p:txBody>
          <a:bodyPr wrap="none" rtlCol="0">
            <a:spAutoFit/>
          </a:bodyPr>
          <a:lstStyle/>
          <a:p>
            <a:r>
              <a:rPr lang="de-DE" sz="2000" dirty="0">
                <a:latin typeface="Corbel" panose="020B0503020204020204" pitchFamily="34" charset="0"/>
              </a:rPr>
              <a:t>Reference</a:t>
            </a:r>
            <a:endParaRPr lang="nl-BE" sz="2000" dirty="0">
              <a:latin typeface="Corbel" panose="020B0503020204020204" pitchFamily="34" charset="0"/>
            </a:endParaRPr>
          </a:p>
        </p:txBody>
      </p:sp>
      <p:sp>
        <p:nvSpPr>
          <p:cNvPr id="5" name="TextBox 4"/>
          <p:cNvSpPr txBox="1"/>
          <p:nvPr/>
        </p:nvSpPr>
        <p:spPr>
          <a:xfrm>
            <a:off x="1971302" y="1821969"/>
            <a:ext cx="88036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 </a:t>
            </a:r>
            <a:endParaRPr lang="nl-BE" sz="2000" dirty="0">
              <a:solidFill>
                <a:schemeClr val="bg1"/>
              </a:solidFill>
              <a:latin typeface="Corbel" panose="020B0503020204020204" pitchFamily="34" charset="0"/>
            </a:endParaRPr>
          </a:p>
        </p:txBody>
      </p:sp>
      <p:sp>
        <p:nvSpPr>
          <p:cNvPr id="6" name="TextBox 5"/>
          <p:cNvSpPr txBox="1"/>
          <p:nvPr/>
        </p:nvSpPr>
        <p:spPr>
          <a:xfrm>
            <a:off x="9225855" y="1821969"/>
            <a:ext cx="931665"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  </a:t>
            </a:r>
            <a:endParaRPr lang="nl-BE" sz="2000" dirty="0">
              <a:solidFill>
                <a:schemeClr val="bg1"/>
              </a:solidFill>
              <a:latin typeface="Corbel" panose="020B0503020204020204" pitchFamily="34" charset="0"/>
            </a:endParaRPr>
          </a:p>
        </p:txBody>
      </p:sp>
      <p:sp>
        <p:nvSpPr>
          <p:cNvPr id="7" name="TextBox 6"/>
          <p:cNvSpPr txBox="1"/>
          <p:nvPr/>
        </p:nvSpPr>
        <p:spPr>
          <a:xfrm>
            <a:off x="5139514" y="1155220"/>
            <a:ext cx="881973"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3 </a:t>
            </a:r>
            <a:endParaRPr lang="nl-BE" sz="2000" dirty="0">
              <a:solidFill>
                <a:schemeClr val="bg1"/>
              </a:solidFill>
              <a:latin typeface="Corbel" panose="020B0503020204020204" pitchFamily="34" charset="0"/>
            </a:endParaRPr>
          </a:p>
        </p:txBody>
      </p:sp>
      <p:sp>
        <p:nvSpPr>
          <p:cNvPr id="8" name="TextBox 7"/>
          <p:cNvSpPr txBox="1"/>
          <p:nvPr/>
        </p:nvSpPr>
        <p:spPr>
          <a:xfrm>
            <a:off x="1563786" y="1181040"/>
            <a:ext cx="2552302" cy="400110"/>
          </a:xfrm>
          <a:prstGeom prst="rect">
            <a:avLst/>
          </a:prstGeom>
          <a:noFill/>
        </p:spPr>
        <p:txBody>
          <a:bodyPr wrap="none" rtlCol="0">
            <a:spAutoFit/>
          </a:bodyPr>
          <a:lstStyle/>
          <a:p>
            <a:r>
              <a:rPr lang="de-DE" sz="2000" dirty="0">
                <a:latin typeface="Corbel" panose="020B0503020204020204" pitchFamily="34" charset="0"/>
              </a:rPr>
              <a:t>Single end sequencing</a:t>
            </a:r>
            <a:endParaRPr lang="nl-BE" sz="2000" dirty="0">
              <a:latin typeface="Corbel" panose="020B0503020204020204" pitchFamily="34" charset="0"/>
            </a:endParaRPr>
          </a:p>
        </p:txBody>
      </p:sp>
      <p:sp>
        <p:nvSpPr>
          <p:cNvPr id="9" name="TextBox 8"/>
          <p:cNvSpPr txBox="1"/>
          <p:nvPr/>
        </p:nvSpPr>
        <p:spPr>
          <a:xfrm>
            <a:off x="1621704" y="2526270"/>
            <a:ext cx="9010800" cy="461665"/>
          </a:xfrm>
          <a:prstGeom prst="rect">
            <a:avLst/>
          </a:prstGeom>
          <a:noFill/>
        </p:spPr>
        <p:txBody>
          <a:bodyPr wrap="none" rtlCol="0">
            <a:spAutoFit/>
          </a:bodyPr>
          <a:lstStyle/>
          <a:p>
            <a:r>
              <a:rPr lang="de-DE" sz="2400" dirty="0">
                <a:latin typeface="Corbel" panose="020B0503020204020204" pitchFamily="34" charset="0"/>
              </a:rPr>
              <a:t>Many short reads map to multiple locations -&gt; which is right location ?</a:t>
            </a:r>
            <a:endParaRPr lang="nl-BE" sz="2400" dirty="0">
              <a:latin typeface="Corbel" panose="020B0503020204020204" pitchFamily="34" charset="0"/>
            </a:endParaRPr>
          </a:p>
        </p:txBody>
      </p:sp>
      <p:cxnSp>
        <p:nvCxnSpPr>
          <p:cNvPr id="10" name="Straight Connector 9"/>
          <p:cNvCxnSpPr/>
          <p:nvPr/>
        </p:nvCxnSpPr>
        <p:spPr>
          <a:xfrm>
            <a:off x="1543050" y="4317181"/>
            <a:ext cx="9124951" cy="0"/>
          </a:xfrm>
          <a:prstGeom prst="line">
            <a:avLst/>
          </a:prstGeom>
          <a:ln w="76200">
            <a:solidFill>
              <a:srgbClr val="1B2944"/>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444426" y="3898021"/>
            <a:ext cx="1260089" cy="400110"/>
          </a:xfrm>
          <a:prstGeom prst="rect">
            <a:avLst/>
          </a:prstGeom>
          <a:noFill/>
        </p:spPr>
        <p:txBody>
          <a:bodyPr wrap="none" rtlCol="0">
            <a:spAutoFit/>
          </a:bodyPr>
          <a:lstStyle/>
          <a:p>
            <a:r>
              <a:rPr lang="de-DE" sz="2000" dirty="0">
                <a:latin typeface="Corbel" panose="020B0503020204020204" pitchFamily="34" charset="0"/>
              </a:rPr>
              <a:t>Reference</a:t>
            </a:r>
            <a:endParaRPr lang="nl-BE" sz="2000" dirty="0">
              <a:latin typeface="Corbel" panose="020B0503020204020204" pitchFamily="34" charset="0"/>
            </a:endParaRPr>
          </a:p>
        </p:txBody>
      </p:sp>
      <p:sp>
        <p:nvSpPr>
          <p:cNvPr id="12" name="TextBox 11"/>
          <p:cNvSpPr txBox="1"/>
          <p:nvPr/>
        </p:nvSpPr>
        <p:spPr>
          <a:xfrm>
            <a:off x="1990353" y="4462751"/>
            <a:ext cx="99257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1A</a:t>
            </a:r>
            <a:endParaRPr lang="nl-BE" sz="2000" dirty="0">
              <a:solidFill>
                <a:schemeClr val="bg1"/>
              </a:solidFill>
              <a:latin typeface="Corbel" panose="020B0503020204020204" pitchFamily="34" charset="0"/>
            </a:endParaRPr>
          </a:p>
        </p:txBody>
      </p:sp>
      <p:sp>
        <p:nvSpPr>
          <p:cNvPr id="13" name="TextBox 12"/>
          <p:cNvSpPr txBox="1"/>
          <p:nvPr/>
        </p:nvSpPr>
        <p:spPr>
          <a:xfrm>
            <a:off x="6221538" y="3776951"/>
            <a:ext cx="98135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1B</a:t>
            </a:r>
            <a:endParaRPr lang="nl-BE" sz="2000" dirty="0">
              <a:solidFill>
                <a:schemeClr val="bg1"/>
              </a:solidFill>
              <a:latin typeface="Corbel" panose="020B0503020204020204" pitchFamily="34" charset="0"/>
            </a:endParaRPr>
          </a:p>
        </p:txBody>
      </p:sp>
      <p:sp>
        <p:nvSpPr>
          <p:cNvPr id="14" name="TextBox 13"/>
          <p:cNvSpPr txBox="1"/>
          <p:nvPr/>
        </p:nvSpPr>
        <p:spPr>
          <a:xfrm>
            <a:off x="1582836" y="3821821"/>
            <a:ext cx="2576346" cy="400110"/>
          </a:xfrm>
          <a:prstGeom prst="rect">
            <a:avLst/>
          </a:prstGeom>
          <a:noFill/>
        </p:spPr>
        <p:txBody>
          <a:bodyPr wrap="none" rtlCol="0">
            <a:spAutoFit/>
          </a:bodyPr>
          <a:lstStyle/>
          <a:p>
            <a:r>
              <a:rPr lang="de-DE" sz="2000" dirty="0">
                <a:latin typeface="Corbel" panose="020B0503020204020204" pitchFamily="34" charset="0"/>
              </a:rPr>
              <a:t>Paired end sequencing</a:t>
            </a:r>
            <a:endParaRPr lang="nl-BE" sz="2000" dirty="0">
              <a:latin typeface="Corbel" panose="020B0503020204020204" pitchFamily="34" charset="0"/>
            </a:endParaRPr>
          </a:p>
        </p:txBody>
      </p:sp>
      <p:sp>
        <p:nvSpPr>
          <p:cNvPr id="15" name="TextBox 14"/>
          <p:cNvSpPr txBox="1"/>
          <p:nvPr/>
        </p:nvSpPr>
        <p:spPr>
          <a:xfrm>
            <a:off x="1703514" y="5334308"/>
            <a:ext cx="6859570" cy="1143070"/>
          </a:xfrm>
          <a:prstGeom prst="rect">
            <a:avLst/>
          </a:prstGeom>
          <a:noFill/>
        </p:spPr>
        <p:txBody>
          <a:bodyPr wrap="none" rtlCol="0">
            <a:spAutoFit/>
          </a:bodyPr>
          <a:lstStyle/>
          <a:p>
            <a:pPr>
              <a:lnSpc>
                <a:spcPct val="150000"/>
              </a:lnSpc>
            </a:pPr>
            <a:r>
              <a:rPr lang="de-DE" sz="2400" dirty="0">
                <a:latin typeface="Corbel" panose="020B0503020204020204" pitchFamily="34" charset="0"/>
              </a:rPr>
              <a:t>Reads from a pair have to map to opposite strands</a:t>
            </a:r>
          </a:p>
          <a:p>
            <a:pPr>
              <a:lnSpc>
                <a:spcPct val="150000"/>
              </a:lnSpc>
            </a:pPr>
            <a:r>
              <a:rPr lang="de-DE" sz="2400" dirty="0">
                <a:latin typeface="Corbel" panose="020B0503020204020204" pitchFamily="34" charset="0"/>
              </a:rPr>
              <a:t>In each others vicinity: separated by fragment length</a:t>
            </a:r>
            <a:endParaRPr lang="nl-BE" sz="2400" dirty="0">
              <a:latin typeface="Corbel" panose="020B0503020204020204" pitchFamily="34" charset="0"/>
            </a:endParaRPr>
          </a:p>
        </p:txBody>
      </p:sp>
      <p:sp>
        <p:nvSpPr>
          <p:cNvPr id="16" name="TextBox 15"/>
          <p:cNvSpPr txBox="1"/>
          <p:nvPr/>
        </p:nvSpPr>
        <p:spPr>
          <a:xfrm>
            <a:off x="6060049" y="1821969"/>
            <a:ext cx="89639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2 </a:t>
            </a:r>
            <a:endParaRPr lang="nl-BE" sz="2000" dirty="0">
              <a:solidFill>
                <a:schemeClr val="bg1"/>
              </a:solidFill>
              <a:latin typeface="Corbel" panose="020B0503020204020204" pitchFamily="34" charset="0"/>
            </a:endParaRPr>
          </a:p>
        </p:txBody>
      </p:sp>
      <p:sp>
        <p:nvSpPr>
          <p:cNvPr id="17" name="TextBox 16"/>
          <p:cNvSpPr txBox="1"/>
          <p:nvPr/>
        </p:nvSpPr>
        <p:spPr>
          <a:xfrm>
            <a:off x="7248130" y="1821969"/>
            <a:ext cx="881973"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3 </a:t>
            </a:r>
            <a:endParaRPr lang="nl-BE" sz="2000" dirty="0">
              <a:solidFill>
                <a:schemeClr val="bg1"/>
              </a:solidFill>
              <a:latin typeface="Corbel" panose="020B0503020204020204" pitchFamily="34" charset="0"/>
            </a:endParaRPr>
          </a:p>
        </p:txBody>
      </p:sp>
      <p:sp>
        <p:nvSpPr>
          <p:cNvPr id="18" name="TextBox 17"/>
          <p:cNvSpPr txBox="1"/>
          <p:nvPr/>
        </p:nvSpPr>
        <p:spPr>
          <a:xfrm>
            <a:off x="4548706" y="4462751"/>
            <a:ext cx="99257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1A</a:t>
            </a:r>
            <a:endParaRPr lang="nl-BE" sz="2000" dirty="0">
              <a:solidFill>
                <a:schemeClr val="bg1"/>
              </a:solidFill>
              <a:latin typeface="Corbel" panose="020B0503020204020204" pitchFamily="34" charset="0"/>
            </a:endParaRPr>
          </a:p>
        </p:txBody>
      </p:sp>
      <p:sp>
        <p:nvSpPr>
          <p:cNvPr id="19" name="TextBox 18"/>
          <p:cNvSpPr txBox="1"/>
          <p:nvPr/>
        </p:nvSpPr>
        <p:spPr>
          <a:xfrm>
            <a:off x="8881242" y="4462751"/>
            <a:ext cx="981359" cy="400110"/>
          </a:xfrm>
          <a:prstGeom prst="rect">
            <a:avLst/>
          </a:prstGeom>
          <a:solidFill>
            <a:schemeClr val="bg1">
              <a:lumMod val="50000"/>
            </a:schemeClr>
          </a:solidFill>
          <a:ln w="28575">
            <a:solidFill>
              <a:schemeClr val="tx1"/>
            </a:solidFill>
          </a:ln>
        </p:spPr>
        <p:txBody>
          <a:bodyPr wrap="none" rtlCol="0">
            <a:spAutoFit/>
          </a:bodyPr>
          <a:lstStyle/>
          <a:p>
            <a:r>
              <a:rPr lang="de-DE" sz="2000" dirty="0">
                <a:solidFill>
                  <a:schemeClr val="bg1"/>
                </a:solidFill>
                <a:latin typeface="Corbel" panose="020B0503020204020204" pitchFamily="34" charset="0"/>
              </a:rPr>
              <a:t>read 1B</a:t>
            </a:r>
            <a:endParaRPr lang="nl-BE" sz="2000" dirty="0">
              <a:solidFill>
                <a:schemeClr val="bg1"/>
              </a:solidFill>
              <a:latin typeface="Corbel" panose="020B0503020204020204" pitchFamily="34" charset="0"/>
            </a:endParaRPr>
          </a:p>
        </p:txBody>
      </p:sp>
      <p:sp>
        <p:nvSpPr>
          <p:cNvPr id="20" name="TextBox 19"/>
          <p:cNvSpPr txBox="1"/>
          <p:nvPr/>
        </p:nvSpPr>
        <p:spPr>
          <a:xfrm>
            <a:off x="2871008" y="1798513"/>
            <a:ext cx="346570" cy="523220"/>
          </a:xfrm>
          <a:prstGeom prst="rect">
            <a:avLst/>
          </a:prstGeom>
          <a:noFill/>
        </p:spPr>
        <p:txBody>
          <a:bodyPr wrap="none" rtlCol="0">
            <a:spAutoFit/>
          </a:bodyPr>
          <a:lstStyle/>
          <a:p>
            <a:r>
              <a:rPr lang="de-DE" sz="2800" b="1" dirty="0">
                <a:solidFill>
                  <a:srgbClr val="FF0000"/>
                </a:solidFill>
                <a:latin typeface="Corbel" panose="020B0503020204020204" pitchFamily="34" charset="0"/>
              </a:rPr>
              <a:t>?</a:t>
            </a:r>
            <a:endParaRPr lang="nl-BE" sz="2800" b="1" dirty="0">
              <a:solidFill>
                <a:srgbClr val="FF0000"/>
              </a:solidFill>
              <a:latin typeface="Corbel" panose="020B0503020204020204" pitchFamily="34" charset="0"/>
            </a:endParaRPr>
          </a:p>
        </p:txBody>
      </p:sp>
      <p:sp>
        <p:nvSpPr>
          <p:cNvPr id="21" name="TextBox 20"/>
          <p:cNvSpPr txBox="1"/>
          <p:nvPr/>
        </p:nvSpPr>
        <p:spPr>
          <a:xfrm>
            <a:off x="10213927" y="1760413"/>
            <a:ext cx="346570" cy="523220"/>
          </a:xfrm>
          <a:prstGeom prst="rect">
            <a:avLst/>
          </a:prstGeom>
          <a:noFill/>
        </p:spPr>
        <p:txBody>
          <a:bodyPr wrap="none" rtlCol="0">
            <a:spAutoFit/>
          </a:bodyPr>
          <a:lstStyle/>
          <a:p>
            <a:r>
              <a:rPr lang="de-DE" sz="2800" b="1" dirty="0">
                <a:solidFill>
                  <a:srgbClr val="FF0000"/>
                </a:solidFill>
                <a:latin typeface="Corbel" panose="020B0503020204020204" pitchFamily="34" charset="0"/>
              </a:rPr>
              <a:t>?</a:t>
            </a:r>
            <a:endParaRPr lang="nl-BE" sz="2800" b="1" dirty="0">
              <a:solidFill>
                <a:srgbClr val="FF0000"/>
              </a:solidFill>
              <a:latin typeface="Corbel" panose="020B0503020204020204" pitchFamily="34" charset="0"/>
            </a:endParaRPr>
          </a:p>
        </p:txBody>
      </p:sp>
      <p:sp>
        <p:nvSpPr>
          <p:cNvPr id="22" name="Rectangle 21"/>
          <p:cNvSpPr/>
          <p:nvPr/>
        </p:nvSpPr>
        <p:spPr>
          <a:xfrm>
            <a:off x="4295801" y="3536131"/>
            <a:ext cx="3181351" cy="16309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Corbel" panose="020B0503020204020204" pitchFamily="34" charset="0"/>
            </a:endParaRPr>
          </a:p>
        </p:txBody>
      </p:sp>
      <p:sp>
        <p:nvSpPr>
          <p:cNvPr id="23" name="TextBox 22"/>
          <p:cNvSpPr txBox="1"/>
          <p:nvPr/>
        </p:nvSpPr>
        <p:spPr>
          <a:xfrm>
            <a:off x="6023992" y="1052736"/>
            <a:ext cx="346570" cy="523220"/>
          </a:xfrm>
          <a:prstGeom prst="rect">
            <a:avLst/>
          </a:prstGeom>
          <a:noFill/>
        </p:spPr>
        <p:txBody>
          <a:bodyPr wrap="none" rtlCol="0">
            <a:spAutoFit/>
          </a:bodyPr>
          <a:lstStyle/>
          <a:p>
            <a:r>
              <a:rPr lang="de-DE" sz="2800" b="1" dirty="0">
                <a:solidFill>
                  <a:srgbClr val="FF0000"/>
                </a:solidFill>
                <a:latin typeface="Corbel" panose="020B0503020204020204" pitchFamily="34" charset="0"/>
              </a:rPr>
              <a:t>?</a:t>
            </a:r>
            <a:endParaRPr lang="nl-BE" sz="2800" b="1" dirty="0">
              <a:solidFill>
                <a:srgbClr val="FF0000"/>
              </a:solidFill>
              <a:latin typeface="Corbel" panose="020B0503020204020204" pitchFamily="34" charset="0"/>
            </a:endParaRPr>
          </a:p>
        </p:txBody>
      </p:sp>
      <p:sp>
        <p:nvSpPr>
          <p:cNvPr id="24" name="TextBox 23"/>
          <p:cNvSpPr txBox="1"/>
          <p:nvPr/>
        </p:nvSpPr>
        <p:spPr>
          <a:xfrm>
            <a:off x="8125695" y="1753652"/>
            <a:ext cx="346570" cy="523220"/>
          </a:xfrm>
          <a:prstGeom prst="rect">
            <a:avLst/>
          </a:prstGeom>
          <a:noFill/>
        </p:spPr>
        <p:txBody>
          <a:bodyPr wrap="none" rtlCol="0">
            <a:spAutoFit/>
          </a:bodyPr>
          <a:lstStyle/>
          <a:p>
            <a:r>
              <a:rPr lang="de-DE" sz="2800" b="1" dirty="0">
                <a:solidFill>
                  <a:srgbClr val="FF0000"/>
                </a:solidFill>
                <a:latin typeface="Corbel" panose="020B0503020204020204" pitchFamily="34" charset="0"/>
              </a:rPr>
              <a:t>?</a:t>
            </a:r>
            <a:endParaRPr lang="nl-BE" sz="2800" b="1" dirty="0">
              <a:solidFill>
                <a:srgbClr val="FF0000"/>
              </a:solidFill>
              <a:latin typeface="Corbel" panose="020B0503020204020204" pitchFamily="34" charset="0"/>
            </a:endParaRPr>
          </a:p>
        </p:txBody>
      </p:sp>
    </p:spTree>
    <p:extLst>
      <p:ext uri="{BB962C8B-B14F-4D97-AF65-F5344CB8AC3E}">
        <p14:creationId xmlns:p14="http://schemas.microsoft.com/office/powerpoint/2010/main" val="2096280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756230" y="99733"/>
            <a:ext cx="8766628" cy="73697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orbel" panose="020B0503020204020204" pitchFamily="34" charset="0"/>
              </a:rPr>
              <a:t>Example CIGAR – SAM/BAM file</a:t>
            </a:r>
            <a:endParaRPr lang="en-US" dirty="0">
              <a:latin typeface="Corbel" panose="020B0503020204020204" pitchFamily="34" charset="0"/>
            </a:endParaRPr>
          </a:p>
        </p:txBody>
      </p:sp>
      <p:sp>
        <p:nvSpPr>
          <p:cNvPr id="3" name="TextBox 2"/>
          <p:cNvSpPr txBox="1"/>
          <p:nvPr/>
        </p:nvSpPr>
        <p:spPr>
          <a:xfrm>
            <a:off x="1680073" y="915393"/>
            <a:ext cx="8987929" cy="3487878"/>
          </a:xfrm>
          <a:prstGeom prst="rect">
            <a:avLst/>
          </a:prstGeom>
          <a:noFill/>
        </p:spPr>
        <p:txBody>
          <a:bodyPr wrap="square" rtlCol="0">
            <a:spAutoFit/>
          </a:bodyPr>
          <a:lstStyle/>
          <a:p>
            <a:r>
              <a:rPr lang="sv-SE" sz="2000" b="1" dirty="0">
                <a:latin typeface="+mj-lt"/>
                <a:cs typeface="Courier New" pitchFamily="49" charset="0"/>
              </a:rPr>
              <a:t>SAM file:</a:t>
            </a:r>
          </a:p>
          <a:p>
            <a:r>
              <a:rPr lang="sv-SE" sz="2000" dirty="0">
                <a:latin typeface="Courier New" pitchFamily="49" charset="0"/>
                <a:cs typeface="Courier New" pitchFamily="49" charset="0"/>
              </a:rPr>
              <a:t>Read001   163    chr20   7     20     </a:t>
            </a:r>
            <a:r>
              <a:rPr lang="sv-SE" sz="2000" b="1" dirty="0">
                <a:latin typeface="Courier New" pitchFamily="49" charset="0"/>
                <a:cs typeface="Courier New" pitchFamily="49" charset="0"/>
              </a:rPr>
              <a:t>8M</a:t>
            </a:r>
            <a:r>
              <a:rPr lang="sv-SE" sz="2000" b="1" dirty="0">
                <a:solidFill>
                  <a:srgbClr val="FF0000"/>
                </a:solidFill>
                <a:latin typeface="Courier New" pitchFamily="49" charset="0"/>
                <a:cs typeface="Courier New" pitchFamily="49" charset="0"/>
              </a:rPr>
              <a:t>2I</a:t>
            </a:r>
            <a:r>
              <a:rPr lang="sv-SE" sz="2000" b="1" dirty="0">
                <a:latin typeface="Courier New" pitchFamily="49" charset="0"/>
                <a:cs typeface="Courier New" pitchFamily="49" charset="0"/>
              </a:rPr>
              <a:t>4M</a:t>
            </a:r>
            <a:r>
              <a:rPr lang="sv-SE" sz="2000" b="1" dirty="0">
                <a:solidFill>
                  <a:srgbClr val="00B050"/>
                </a:solidFill>
                <a:latin typeface="Courier New" pitchFamily="49" charset="0"/>
                <a:cs typeface="Courier New" pitchFamily="49" charset="0"/>
              </a:rPr>
              <a:t>1D</a:t>
            </a:r>
            <a:r>
              <a:rPr lang="sv-SE" sz="2000" b="1" dirty="0">
                <a:latin typeface="Courier New" pitchFamily="49" charset="0"/>
                <a:cs typeface="Courier New" pitchFamily="49" charset="0"/>
              </a:rPr>
              <a:t>3M</a:t>
            </a:r>
            <a:r>
              <a:rPr lang="sv-SE" sz="2000" dirty="0">
                <a:latin typeface="Courier New" pitchFamily="49" charset="0"/>
                <a:cs typeface="Courier New" pitchFamily="49" charset="0"/>
              </a:rPr>
              <a:t> ...</a:t>
            </a:r>
          </a:p>
          <a:p>
            <a:r>
              <a:rPr lang="sv-SE" sz="2000" dirty="0">
                <a:latin typeface="Courier New" pitchFamily="49" charset="0"/>
                <a:cs typeface="Courier New" pitchFamily="49" charset="0"/>
              </a:rPr>
              <a:t>QNAME	    FLAG   RNAME   POS   MAPQ	  CIGAR	 </a:t>
            </a:r>
          </a:p>
          <a:p>
            <a:endParaRPr lang="sv-SE" sz="1000" dirty="0">
              <a:latin typeface="Courier New" pitchFamily="49" charset="0"/>
              <a:cs typeface="Courier New" pitchFamily="49" charset="0"/>
            </a:endParaRPr>
          </a:p>
          <a:p>
            <a:pPr>
              <a:lnSpc>
                <a:spcPts val="1800"/>
              </a:lnSpc>
              <a:spcBef>
                <a:spcPts val="1200"/>
              </a:spcBef>
            </a:pPr>
            <a:r>
              <a:rPr lang="en-US" sz="2000" b="1" dirty="0"/>
              <a:t>QNAME</a:t>
            </a:r>
            <a:r>
              <a:rPr lang="en-US" sz="2000" dirty="0"/>
              <a:t>		Name of the read: same as in FASTQ file</a:t>
            </a:r>
          </a:p>
          <a:p>
            <a:pPr>
              <a:lnSpc>
                <a:spcPts val="1800"/>
              </a:lnSpc>
              <a:spcBef>
                <a:spcPts val="1200"/>
              </a:spcBef>
            </a:pPr>
            <a:r>
              <a:rPr lang="nb-NO" sz="2000" b="1" dirty="0"/>
              <a:t>FLAG</a:t>
            </a:r>
            <a:r>
              <a:rPr lang="nb-NO" sz="2000" dirty="0"/>
              <a:t> 		Bitwise flag: gives details of mapping e.g. strand...</a:t>
            </a:r>
          </a:p>
          <a:p>
            <a:pPr>
              <a:lnSpc>
                <a:spcPts val="1800"/>
              </a:lnSpc>
              <a:spcBef>
                <a:spcPts val="1200"/>
              </a:spcBef>
            </a:pPr>
            <a:r>
              <a:rPr lang="nl-BE" sz="2000" b="1" dirty="0"/>
              <a:t>RNAME</a:t>
            </a:r>
            <a:r>
              <a:rPr lang="nl-BE" sz="2000" dirty="0"/>
              <a:t> 		Name of the reference sequence</a:t>
            </a:r>
          </a:p>
          <a:p>
            <a:pPr>
              <a:lnSpc>
                <a:spcPts val="1800"/>
              </a:lnSpc>
              <a:spcBef>
                <a:spcPts val="1200"/>
              </a:spcBef>
            </a:pPr>
            <a:r>
              <a:rPr lang="en-US" sz="2000" b="1" dirty="0"/>
              <a:t>POS</a:t>
            </a:r>
            <a:r>
              <a:rPr lang="en-US" sz="2000" dirty="0"/>
              <a:t> 		Position of start alignment on the reference sequence</a:t>
            </a:r>
          </a:p>
          <a:p>
            <a:pPr>
              <a:lnSpc>
                <a:spcPts val="1800"/>
              </a:lnSpc>
              <a:spcBef>
                <a:spcPts val="1200"/>
              </a:spcBef>
            </a:pPr>
            <a:r>
              <a:rPr lang="en-US" sz="2000" b="1" dirty="0"/>
              <a:t>MAPQ</a:t>
            </a:r>
            <a:r>
              <a:rPr lang="en-US" sz="2000" dirty="0"/>
              <a:t> 		</a:t>
            </a:r>
            <a:r>
              <a:rPr lang="en-US" sz="2000" dirty="0" err="1"/>
              <a:t>MAPping</a:t>
            </a:r>
            <a:r>
              <a:rPr lang="en-US" sz="2000" dirty="0"/>
              <a:t> Quality: same scale as quality scores of bases</a:t>
            </a:r>
          </a:p>
          <a:p>
            <a:pPr>
              <a:lnSpc>
                <a:spcPts val="1800"/>
              </a:lnSpc>
              <a:spcBef>
                <a:spcPts val="1200"/>
              </a:spcBef>
            </a:pPr>
            <a:r>
              <a:rPr lang="sv-SE" sz="2000" b="1" dirty="0"/>
              <a:t>CIGAR</a:t>
            </a:r>
            <a:r>
              <a:rPr lang="sv-SE" sz="2000" dirty="0"/>
              <a:t> 		CIGAR string: represents actual alignment</a:t>
            </a:r>
          </a:p>
        </p:txBody>
      </p:sp>
      <p:sp>
        <p:nvSpPr>
          <p:cNvPr id="4" name="TextBox 3"/>
          <p:cNvSpPr txBox="1"/>
          <p:nvPr/>
        </p:nvSpPr>
        <p:spPr>
          <a:xfrm>
            <a:off x="1680073" y="4725145"/>
            <a:ext cx="8606929" cy="2215991"/>
          </a:xfrm>
          <a:prstGeom prst="rect">
            <a:avLst/>
          </a:prstGeom>
          <a:noFill/>
        </p:spPr>
        <p:txBody>
          <a:bodyPr wrap="square" rtlCol="0">
            <a:spAutoFit/>
          </a:bodyPr>
          <a:lstStyle/>
          <a:p>
            <a:r>
              <a:rPr lang="sv-SE" sz="2000" dirty="0">
                <a:latin typeface="Courier New" pitchFamily="49" charset="0"/>
                <a:cs typeface="Courier New" pitchFamily="49" charset="0"/>
              </a:rPr>
              <a:t>Alignment: 12345678901234  5678901234567890</a:t>
            </a:r>
          </a:p>
          <a:p>
            <a:r>
              <a:rPr lang="sv-SE" sz="2000" dirty="0">
                <a:latin typeface="Courier New" pitchFamily="49" charset="0"/>
                <a:cs typeface="Courier New" pitchFamily="49" charset="0"/>
              </a:rPr>
              <a:t>Reference: AGCATGTTAGATAA**GATAGCTGTGCTAGTA</a:t>
            </a:r>
          </a:p>
          <a:p>
            <a:r>
              <a:rPr lang="sv-SE" sz="2000" dirty="0">
                <a:latin typeface="Courier New" pitchFamily="49" charset="0"/>
                <a:cs typeface="Courier New" pitchFamily="49" charset="0"/>
              </a:rPr>
              <a:t>Read001+:        TTCGATAA</a:t>
            </a:r>
            <a:r>
              <a:rPr lang="sv-SE" sz="2000" b="1" dirty="0">
                <a:solidFill>
                  <a:srgbClr val="C00000"/>
                </a:solidFill>
                <a:latin typeface="Courier New" pitchFamily="49" charset="0"/>
                <a:cs typeface="Courier New" pitchFamily="49" charset="0"/>
              </a:rPr>
              <a:t>AG</a:t>
            </a:r>
            <a:r>
              <a:rPr lang="sv-SE" sz="2000" dirty="0">
                <a:latin typeface="Courier New" pitchFamily="49" charset="0"/>
                <a:cs typeface="Courier New" pitchFamily="49" charset="0"/>
              </a:rPr>
              <a:t>GATA</a:t>
            </a:r>
            <a:r>
              <a:rPr lang="sv-SE" sz="2000" b="1" dirty="0">
                <a:solidFill>
                  <a:srgbClr val="00B050"/>
                </a:solidFill>
                <a:latin typeface="Courier New" pitchFamily="49" charset="0"/>
                <a:cs typeface="Courier New" pitchFamily="49" charset="0"/>
              </a:rPr>
              <a:t>*</a:t>
            </a:r>
            <a:r>
              <a:rPr lang="sv-SE" sz="2000" dirty="0">
                <a:latin typeface="Courier New" pitchFamily="49" charset="0"/>
                <a:cs typeface="Courier New" pitchFamily="49" charset="0"/>
              </a:rPr>
              <a:t>CTG</a:t>
            </a:r>
          </a:p>
          <a:p>
            <a:endParaRPr lang="sv-SE" sz="1000" dirty="0">
              <a:cs typeface="Courier New" pitchFamily="49" charset="0"/>
            </a:endParaRPr>
          </a:p>
          <a:p>
            <a:r>
              <a:rPr lang="sv-SE" sz="2000" b="1" dirty="0">
                <a:cs typeface="Courier New" pitchFamily="49" charset="0"/>
              </a:rPr>
              <a:t>8M</a:t>
            </a:r>
            <a:r>
              <a:rPr lang="sv-SE" sz="2000" dirty="0">
                <a:cs typeface="Courier New" pitchFamily="49" charset="0"/>
              </a:rPr>
              <a:t>:	first 8 bases of Read001 match reference</a:t>
            </a:r>
          </a:p>
          <a:p>
            <a:r>
              <a:rPr lang="sv-SE" sz="2000" b="1" dirty="0">
                <a:solidFill>
                  <a:srgbClr val="C00000"/>
                </a:solidFill>
                <a:cs typeface="Courier New" pitchFamily="49" charset="0"/>
              </a:rPr>
              <a:t>2I: 	two insertions </a:t>
            </a:r>
          </a:p>
          <a:p>
            <a:r>
              <a:rPr lang="sv-SE" sz="2000" b="1" dirty="0">
                <a:solidFill>
                  <a:srgbClr val="00B050"/>
                </a:solidFill>
                <a:cs typeface="Courier New" pitchFamily="49" charset="0"/>
              </a:rPr>
              <a:t>1D: 	a deletion</a:t>
            </a:r>
          </a:p>
          <a:p>
            <a:endParaRPr lang="sv-SE" sz="800" dirty="0">
              <a:cs typeface="Courier New" pitchFamily="49" charset="0"/>
            </a:endParaRPr>
          </a:p>
        </p:txBody>
      </p:sp>
    </p:spTree>
    <p:extLst>
      <p:ext uri="{BB962C8B-B14F-4D97-AF65-F5344CB8AC3E}">
        <p14:creationId xmlns:p14="http://schemas.microsoft.com/office/powerpoint/2010/main" val="19329291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81200" y="315757"/>
            <a:ext cx="8229600" cy="736979"/>
          </a:xfrm>
          <a:prstGeom prst="rect">
            <a:avLst/>
          </a:prstGeom>
        </p:spPr>
        <p:txBody>
          <a:bodyPr/>
          <a:lstStyle>
            <a:lvl1pPr algn="ctr" defTabSz="457200" rtl="0" eaLnBrk="1" latinLnBrk="0" hangingPunct="1">
              <a:spcBef>
                <a:spcPct val="0"/>
              </a:spcBef>
              <a:buNone/>
              <a:defRPr sz="2800" kern="1200">
                <a:solidFill>
                  <a:srgbClr val="0000FF"/>
                </a:solidFill>
                <a:latin typeface="Baskerville"/>
                <a:ea typeface="+mj-ea"/>
                <a:cs typeface="Baskerville"/>
              </a:defRPr>
            </a:lvl1pPr>
          </a:lstStyle>
          <a:p>
            <a:r>
              <a:rPr lang="en-US" sz="3200" dirty="0">
                <a:solidFill>
                  <a:schemeClr val="tx1"/>
                </a:solidFill>
                <a:latin typeface="+mn-lt"/>
              </a:rPr>
              <a:t> What is a BAI file ?</a:t>
            </a:r>
          </a:p>
        </p:txBody>
      </p:sp>
      <p:pic>
        <p:nvPicPr>
          <p:cNvPr id="3" name="Picture 4" descr="https://lh3.googleusercontent.com/q13SsDI-o1ezCleJPiNYE6_oNf5C3G7bsXTanu2gjQWCeK9v9NinYYlj5LckXxdECJrm9htGxzWEenqTMjnxfLWvVo9srP-UKvRZacfzCqzNEWL-F-U"/>
          <p:cNvPicPr>
            <a:picLocks noChangeAspect="1" noChangeArrowheads="1"/>
          </p:cNvPicPr>
          <p:nvPr/>
        </p:nvPicPr>
        <p:blipFill rotWithShape="1">
          <a:blip r:embed="rId2">
            <a:extLst>
              <a:ext uri="{28A0092B-C50C-407E-A947-70E740481C1C}">
                <a14:useLocalDpi xmlns:a14="http://schemas.microsoft.com/office/drawing/2010/main" val="0"/>
              </a:ext>
            </a:extLst>
          </a:blip>
          <a:srcRect b="11846"/>
          <a:stretch/>
        </p:blipFill>
        <p:spPr bwMode="auto">
          <a:xfrm>
            <a:off x="5447928" y="3444980"/>
            <a:ext cx="5136451" cy="3296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29442" y="1124745"/>
            <a:ext cx="8791189" cy="4874604"/>
          </a:xfrm>
          <a:prstGeom prst="rect">
            <a:avLst/>
          </a:prstGeom>
          <a:noFill/>
        </p:spPr>
        <p:txBody>
          <a:bodyPr wrap="none" rtlCol="0">
            <a:spAutoFit/>
          </a:bodyPr>
          <a:lstStyle/>
          <a:p>
            <a:pPr>
              <a:lnSpc>
                <a:spcPct val="150000"/>
              </a:lnSpc>
            </a:pPr>
            <a:r>
              <a:rPr lang="nl-BE" sz="2000" dirty="0"/>
              <a:t>SAM and BAM files: </a:t>
            </a:r>
            <a:r>
              <a:rPr lang="de-DE" sz="2000" dirty="0"/>
              <a:t>Reads are in same order as in fastq file</a:t>
            </a:r>
            <a:endParaRPr lang="nl-BE" sz="2000" dirty="0"/>
          </a:p>
          <a:p>
            <a:pPr>
              <a:lnSpc>
                <a:spcPct val="150000"/>
              </a:lnSpc>
            </a:pPr>
            <a:r>
              <a:rPr lang="nl-BE" sz="2000" dirty="0"/>
              <a:t>It’s time-consuming to search such files: e.g. find reads that map to region on chr4 </a:t>
            </a:r>
          </a:p>
          <a:p>
            <a:pPr>
              <a:lnSpc>
                <a:spcPct val="150000"/>
              </a:lnSpc>
            </a:pPr>
            <a:r>
              <a:rPr lang="de-DE" sz="2000" dirty="0"/>
              <a:t>Comparable to searching for a word in a phone book</a:t>
            </a:r>
          </a:p>
          <a:p>
            <a:pPr>
              <a:lnSpc>
                <a:spcPct val="150000"/>
              </a:lnSpc>
            </a:pPr>
            <a:endParaRPr lang="de-DE" sz="2000" dirty="0"/>
          </a:p>
          <a:p>
            <a:pPr>
              <a:lnSpc>
                <a:spcPct val="150000"/>
              </a:lnSpc>
            </a:pPr>
            <a:r>
              <a:rPr lang="en-US" sz="2000" b="1" dirty="0"/>
              <a:t>Indexing</a:t>
            </a:r>
            <a:r>
              <a:rPr lang="en-US" sz="2000" dirty="0"/>
              <a:t> the file makes searches faster</a:t>
            </a:r>
            <a:r>
              <a:rPr lang="nl-BE" sz="2000" dirty="0"/>
              <a:t> </a:t>
            </a:r>
          </a:p>
          <a:p>
            <a:pPr>
              <a:lnSpc>
                <a:spcPct val="150000"/>
              </a:lnSpc>
            </a:pPr>
            <a:r>
              <a:rPr lang="nl-BE" sz="2000" dirty="0"/>
              <a:t>add info on location of reads</a:t>
            </a:r>
          </a:p>
          <a:p>
            <a:pPr>
              <a:lnSpc>
                <a:spcPct val="150000"/>
              </a:lnSpc>
            </a:pPr>
            <a:r>
              <a:rPr lang="nl-BE" sz="2000" dirty="0"/>
              <a:t>Like index at the back of a book</a:t>
            </a:r>
          </a:p>
          <a:p>
            <a:pPr>
              <a:lnSpc>
                <a:spcPct val="150000"/>
              </a:lnSpc>
            </a:pPr>
            <a:r>
              <a:rPr lang="nl-BE" sz="2000" dirty="0"/>
              <a:t>Separate file:  .bai</a:t>
            </a:r>
          </a:p>
          <a:p>
            <a:pPr>
              <a:lnSpc>
                <a:spcPct val="150000"/>
              </a:lnSpc>
            </a:pPr>
            <a:r>
              <a:rPr lang="nl-BE" sz="2000" dirty="0"/>
              <a:t>You need BAI for 	visualization</a:t>
            </a:r>
          </a:p>
          <a:p>
            <a:pPr>
              <a:lnSpc>
                <a:spcPct val="150000"/>
              </a:lnSpc>
            </a:pPr>
            <a:r>
              <a:rPr lang="de-DE" sz="2000" dirty="0"/>
              <a:t>		some analysis steps</a:t>
            </a:r>
            <a:endParaRPr lang="nl-BE" sz="2000" dirty="0"/>
          </a:p>
          <a:p>
            <a:pPr>
              <a:lnSpc>
                <a:spcPct val="150000"/>
              </a:lnSpc>
            </a:pPr>
            <a:endParaRPr lang="nl-BE" sz="800" dirty="0"/>
          </a:p>
        </p:txBody>
      </p:sp>
    </p:spTree>
    <p:extLst>
      <p:ext uri="{BB962C8B-B14F-4D97-AF65-F5344CB8AC3E}">
        <p14:creationId xmlns:p14="http://schemas.microsoft.com/office/powerpoint/2010/main" val="33432029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816101" y="173037"/>
            <a:ext cx="8606971" cy="736979"/>
          </a:xfrm>
          <a:prstGeom prst="rect">
            <a:avLst/>
          </a:prstGeom>
        </p:spPr>
        <p:txBody>
          <a:bodyPr>
            <a:normAutofit fontScale="97500"/>
          </a:bodyPr>
          <a:lstStyle>
            <a:lvl1pPr algn="ctr" defTabSz="457200" rtl="0" eaLnBrk="1" latinLnBrk="0" hangingPunct="1">
              <a:spcBef>
                <a:spcPct val="0"/>
              </a:spcBef>
              <a:buNone/>
              <a:defRPr sz="2800" kern="1200">
                <a:solidFill>
                  <a:srgbClr val="0000FF"/>
                </a:solidFill>
                <a:latin typeface="Baskerville"/>
                <a:ea typeface="+mj-ea"/>
                <a:cs typeface="Baskerville"/>
              </a:defRPr>
            </a:lvl1pPr>
          </a:lstStyle>
          <a:p>
            <a:pPr algn="l"/>
            <a:r>
              <a:rPr lang="en-US" dirty="0">
                <a:solidFill>
                  <a:schemeClr val="tx1"/>
                </a:solidFill>
                <a:latin typeface="Corbel" panose="020B0503020204020204" pitchFamily="34" charset="0"/>
              </a:rPr>
              <a:t>Causes for duplicates</a:t>
            </a:r>
          </a:p>
        </p:txBody>
      </p:sp>
      <p:sp>
        <p:nvSpPr>
          <p:cNvPr id="3" name="TextBox 2"/>
          <p:cNvSpPr txBox="1"/>
          <p:nvPr/>
        </p:nvSpPr>
        <p:spPr>
          <a:xfrm>
            <a:off x="1688164" y="879470"/>
            <a:ext cx="6957354" cy="3045449"/>
          </a:xfrm>
          <a:prstGeom prst="rect">
            <a:avLst/>
          </a:prstGeom>
          <a:noFill/>
        </p:spPr>
        <p:txBody>
          <a:bodyPr wrap="none" rtlCol="0">
            <a:spAutoFit/>
          </a:bodyPr>
          <a:lstStyle/>
          <a:p>
            <a:pPr>
              <a:lnSpc>
                <a:spcPct val="150000"/>
              </a:lnSpc>
            </a:pPr>
            <a:r>
              <a:rPr lang="de-DE" sz="2000" dirty="0"/>
              <a:t>Optical duplicates</a:t>
            </a:r>
          </a:p>
          <a:p>
            <a:pPr>
              <a:lnSpc>
                <a:spcPct val="150000"/>
              </a:lnSpc>
            </a:pPr>
            <a:r>
              <a:rPr lang="de-DE" sz="2000" dirty="0">
                <a:latin typeface="Corbel" panose="020B0503020204020204" pitchFamily="34" charset="0"/>
              </a:rPr>
              <a:t>1 cluster that has falsely been called as 2 by Illumina software</a:t>
            </a:r>
          </a:p>
          <a:p>
            <a:pPr>
              <a:lnSpc>
                <a:spcPct val="150000"/>
              </a:lnSpc>
            </a:pPr>
            <a:endParaRPr lang="de-DE" sz="1000" dirty="0">
              <a:latin typeface="Corbel" panose="020B0503020204020204" pitchFamily="34" charset="0"/>
            </a:endParaRPr>
          </a:p>
          <a:p>
            <a:pPr>
              <a:lnSpc>
                <a:spcPct val="150000"/>
              </a:lnSpc>
            </a:pPr>
            <a:r>
              <a:rPr lang="de-DE" sz="2000" dirty="0">
                <a:latin typeface="Corbel" panose="020B0503020204020204" pitchFamily="34" charset="0"/>
              </a:rPr>
              <a:t>PCR duplicates</a:t>
            </a:r>
          </a:p>
          <a:p>
            <a:pPr>
              <a:lnSpc>
                <a:spcPct val="150000"/>
              </a:lnSpc>
            </a:pPr>
            <a:r>
              <a:rPr lang="de-DE" sz="2000" dirty="0">
                <a:latin typeface="Corbel" panose="020B0503020204020204" pitchFamily="34" charset="0"/>
              </a:rPr>
              <a:t>Duplicates from PCR amplification during sample prep</a:t>
            </a:r>
          </a:p>
          <a:p>
            <a:pPr>
              <a:lnSpc>
                <a:spcPct val="150000"/>
              </a:lnSpc>
            </a:pPr>
            <a:endParaRPr lang="de-DE" sz="2000" dirty="0">
              <a:latin typeface="Corbel" panose="020B0503020204020204" pitchFamily="34" charset="0"/>
            </a:endParaRPr>
          </a:p>
          <a:p>
            <a:pPr>
              <a:lnSpc>
                <a:spcPct val="150000"/>
              </a:lnSpc>
            </a:pPr>
            <a:r>
              <a:rPr lang="de-DE" sz="2000" dirty="0">
                <a:latin typeface="Corbel" panose="020B0503020204020204" pitchFamily="34" charset="0"/>
              </a:rPr>
              <a:t>Distort counts that differentiate sequencing errors from variants</a:t>
            </a:r>
            <a:endParaRPr lang="nl-BE" sz="2000" dirty="0">
              <a:latin typeface="Corbel" panose="020B0503020204020204" pitchFamily="34" charset="0"/>
            </a:endParaRPr>
          </a:p>
        </p:txBody>
      </p:sp>
      <p:pic>
        <p:nvPicPr>
          <p:cNvPr id="2050" name="Picture 2" descr="Duplicates on Illumina"/>
          <p:cNvPicPr>
            <a:picLocks noChangeAspect="1" noChangeArrowheads="1"/>
          </p:cNvPicPr>
          <p:nvPr/>
        </p:nvPicPr>
        <p:blipFill rotWithShape="1">
          <a:blip r:embed="rId2">
            <a:extLst>
              <a:ext uri="{28A0092B-C50C-407E-A947-70E740481C1C}">
                <a14:useLocalDpi xmlns:a14="http://schemas.microsoft.com/office/drawing/2010/main" val="0"/>
              </a:ext>
            </a:extLst>
          </a:blip>
          <a:srcRect l="28011" t="40301" r="51495" b="48285"/>
          <a:stretch/>
        </p:blipFill>
        <p:spPr bwMode="auto">
          <a:xfrm>
            <a:off x="8256240" y="908721"/>
            <a:ext cx="2318659" cy="808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plicates on Illumina"/>
          <p:cNvPicPr>
            <a:picLocks noChangeAspect="1" noChangeArrowheads="1"/>
          </p:cNvPicPr>
          <p:nvPr/>
        </p:nvPicPr>
        <p:blipFill rotWithShape="1">
          <a:blip r:embed="rId2">
            <a:extLst>
              <a:ext uri="{28A0092B-C50C-407E-A947-70E740481C1C}">
                <a14:useLocalDpi xmlns:a14="http://schemas.microsoft.com/office/drawing/2010/main" val="0"/>
              </a:ext>
            </a:extLst>
          </a:blip>
          <a:srcRect l="36014" t="56282" r="52885" b="15734"/>
          <a:stretch/>
        </p:blipFill>
        <p:spPr bwMode="auto">
          <a:xfrm>
            <a:off x="8763002" y="1957505"/>
            <a:ext cx="1251857" cy="19755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989175" y="692696"/>
            <a:ext cx="339075"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0386532" y="1412777"/>
            <a:ext cx="245973" cy="436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9773688" y="1814323"/>
            <a:ext cx="245973" cy="436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8730348" y="3856906"/>
            <a:ext cx="245973" cy="436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61117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LIXIR_SLIDE_TEMPLAT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Leere Präsentation">
      <a:majorFont>
        <a:latin typeface="Arial"/>
        <a:ea typeface="Geneva"/>
        <a:cs typeface="Geneva"/>
      </a:majorFont>
      <a:minorFont>
        <a:latin typeface="Arial"/>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pitchFamily="-112" charset="0"/>
            <a:ea typeface="Geneva" pitchFamily="-112" charset="0"/>
            <a:cs typeface="Geneva" pitchFamily="-11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pitchFamily="-112" charset="0"/>
            <a:ea typeface="Geneva" pitchFamily="-112" charset="0"/>
            <a:cs typeface="Geneva" pitchFamily="-112"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D2E806"/>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alaxy - Meise  -  Compatibility Mode" id="{C9B14F3B-71E3-470D-A083-3BD58D30504F}" vid="{6AC7E435-4015-4207-80F0-C23F196162F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887</TotalTime>
  <Words>4455</Words>
  <Application>Microsoft Office PowerPoint</Application>
  <PresentationFormat>Widescreen</PresentationFormat>
  <Paragraphs>1005</Paragraphs>
  <Slides>100</Slides>
  <Notes>50</Notes>
  <HiddenSlides>13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100</vt:i4>
      </vt:variant>
    </vt:vector>
  </HeadingPairs>
  <TitlesOfParts>
    <vt:vector size="112" baseType="lpstr">
      <vt:lpstr>-apple-system</vt:lpstr>
      <vt:lpstr>Arial</vt:lpstr>
      <vt:lpstr>Calibri</vt:lpstr>
      <vt:lpstr>Calibri Light</vt:lpstr>
      <vt:lpstr>Corbel</vt:lpstr>
      <vt:lpstr>Courier New</vt:lpstr>
      <vt:lpstr>Roboto</vt:lpstr>
      <vt:lpstr>Symbol</vt:lpstr>
      <vt:lpstr>Times</vt:lpstr>
      <vt:lpstr>Times New Roman</vt:lpstr>
      <vt:lpstr>Office Theme</vt:lpstr>
      <vt:lpstr>ELIXIR_SLIDE_TEMPLATE</vt:lpstr>
      <vt:lpstr>Galaxy training: variant calling with usegalaxy.be</vt:lpstr>
      <vt:lpstr>Materials</vt:lpstr>
      <vt:lpstr>Learning objectives  </vt:lpstr>
      <vt:lpstr>Content </vt:lpstr>
      <vt:lpstr>PowerPoint Presentation</vt:lpstr>
      <vt:lpstr>Further reading</vt:lpstr>
      <vt:lpstr>Content </vt:lpstr>
      <vt:lpstr>What is Galaxy?</vt:lpstr>
      <vt:lpstr>Why should we use Galaxy? </vt:lpstr>
      <vt:lpstr>Galaxy platform</vt:lpstr>
      <vt:lpstr>Galaxy interface</vt:lpstr>
      <vt:lpstr>Login &amp; account</vt:lpstr>
      <vt:lpstr>Galaxy interface</vt:lpstr>
      <vt:lpstr>Content </vt:lpstr>
      <vt:lpstr>1. Upload data</vt:lpstr>
      <vt:lpstr>1. Upload data – copy/paste, local, FTP &amp; URL</vt:lpstr>
      <vt:lpstr>1. Upload data – copy/paste, local, FTP &amp; URL</vt:lpstr>
      <vt:lpstr>1. Upload data – Shared Data</vt:lpstr>
      <vt:lpstr>1. Upload data – Online databases</vt:lpstr>
      <vt:lpstr>2. History</vt:lpstr>
      <vt:lpstr>2. History </vt:lpstr>
      <vt:lpstr>PowerPoint Presentation</vt:lpstr>
      <vt:lpstr>2. History</vt:lpstr>
      <vt:lpstr>3. Tools</vt:lpstr>
      <vt:lpstr>PowerPoint Presentation</vt:lpstr>
      <vt:lpstr>Exercise – Upload data in history</vt:lpstr>
      <vt:lpstr>Exercise – Upload data in history</vt:lpstr>
      <vt:lpstr>Content </vt:lpstr>
      <vt:lpstr>4. Name Tags</vt:lpstr>
      <vt:lpstr>4. Name Tags</vt:lpstr>
      <vt:lpstr>Exercise – Annotate data &amp; history</vt:lpstr>
      <vt:lpstr>Variant calling</vt:lpstr>
      <vt:lpstr>FastQ-file format</vt:lpstr>
      <vt:lpstr>Phred-score</vt:lpstr>
      <vt:lpstr>FastQ-file format</vt:lpstr>
      <vt:lpstr>Quality control</vt:lpstr>
      <vt:lpstr>PowerPoint Presentation</vt:lpstr>
      <vt:lpstr>Quality control - FastQC</vt:lpstr>
      <vt:lpstr>PowerPoint Presentation</vt:lpstr>
      <vt:lpstr>PowerPoint Presentation</vt:lpstr>
      <vt:lpstr>PowerPoint Presentation</vt:lpstr>
      <vt:lpstr>PowerPoint Presentation</vt:lpstr>
      <vt:lpstr>PowerPoint Presentation</vt:lpstr>
      <vt:lpstr>MultiQC</vt:lpstr>
      <vt:lpstr>Quality control</vt:lpstr>
      <vt:lpstr>Quality trimming &amp; filtering </vt:lpstr>
      <vt:lpstr>PowerPoint Presentation</vt:lpstr>
      <vt:lpstr>PowerPoint Presentation</vt:lpstr>
      <vt:lpstr>Exercise – quality trimming &amp; filtering</vt:lpstr>
      <vt:lpstr>PowerPoint Presentation</vt:lpstr>
      <vt:lpstr>Exercise – quality trimming &amp; filtering</vt:lpstr>
      <vt:lpstr>Alignment</vt:lpstr>
      <vt:lpstr>Alignment</vt:lpstr>
      <vt:lpstr>Alignment</vt:lpstr>
      <vt:lpstr>Alignment – SAM file</vt:lpstr>
      <vt:lpstr>Exercise – Alignment – BWA</vt:lpstr>
      <vt:lpstr>Exercise – Alignment – BWA </vt:lpstr>
      <vt:lpstr>Exercise – Alignment – BWA </vt:lpstr>
      <vt:lpstr>Mapping – quality control</vt:lpstr>
      <vt:lpstr>Post-processing alignment </vt:lpstr>
      <vt:lpstr>Exercise – Post-processing alignment </vt:lpstr>
      <vt:lpstr>Variant calling</vt:lpstr>
      <vt:lpstr>Variant calling</vt:lpstr>
      <vt:lpstr>Variant calling – Freebayes </vt:lpstr>
      <vt:lpstr>Exercise – Variant calling – Freebayes  </vt:lpstr>
      <vt:lpstr>Variant call filtering</vt:lpstr>
      <vt:lpstr>Exercise - post-process: Filter VCFs</vt:lpstr>
      <vt:lpstr>Variant annotation</vt:lpstr>
      <vt:lpstr>Content </vt:lpstr>
      <vt:lpstr>Workflows </vt:lpstr>
      <vt:lpstr>PowerPoint Presentation</vt:lpstr>
      <vt:lpstr>Workflows</vt:lpstr>
      <vt:lpstr>Exercise </vt:lpstr>
      <vt:lpstr>Exercise – Create workflow</vt:lpstr>
      <vt:lpstr>Exercise – Create workflow</vt:lpstr>
      <vt:lpstr>Exercise</vt:lpstr>
      <vt:lpstr>Exercise – Rerun workflow</vt:lpstr>
      <vt:lpstr>Exercise </vt:lpstr>
      <vt:lpstr>Exercise </vt:lpstr>
      <vt:lpstr>Content </vt:lpstr>
      <vt:lpstr>Sharing histories &amp; workflows</vt:lpstr>
      <vt:lpstr>Exercise – share workflow &amp; history</vt:lpstr>
      <vt:lpstr>Exercise – share workflow &amp; history</vt:lpstr>
      <vt:lpstr>Content </vt:lpstr>
      <vt:lpstr>Name Tags</vt:lpstr>
      <vt:lpstr>Multiple datasets</vt:lpstr>
      <vt:lpstr>Multiple datasets</vt:lpstr>
      <vt:lpstr>Multiple datasets</vt:lpstr>
      <vt:lpstr>Community</vt:lpstr>
      <vt:lpstr>PowerPoint Presentation</vt:lpstr>
      <vt:lpstr>Extra exercise – Upload data in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 pileup files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 training</dc:title>
  <dc:creator>Tuur Muyldermans</dc:creator>
  <cp:lastModifiedBy>Tuur Muyldermans</cp:lastModifiedBy>
  <cp:revision>1</cp:revision>
  <dcterms:created xsi:type="dcterms:W3CDTF">2020-09-03T12:02:04Z</dcterms:created>
  <dcterms:modified xsi:type="dcterms:W3CDTF">2020-09-14T08:05:07Z</dcterms:modified>
</cp:coreProperties>
</file>